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notesSlides/notesSlide40.xml" ContentType="application/vnd.openxmlformats-officedocument.presentationml.notesSlide+xml"/>
  <Override PartName="/ppt/ink/ink2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3.xml" ContentType="application/inkml+xml"/>
  <Override PartName="/ppt/notesSlides/notesSlide43.xml" ContentType="application/vnd.openxmlformats-officedocument.presentationml.notesSlide+xml"/>
  <Override PartName="/ppt/ink/ink4.xml" ContentType="application/inkml+xml"/>
  <Override PartName="/ppt/notesSlides/notesSlide44.xml" ContentType="application/vnd.openxmlformats-officedocument.presentationml.notesSlide+xml"/>
  <Override PartName="/ppt/ink/ink5.xml" ContentType="application/inkml+xml"/>
  <Override PartName="/ppt/notesSlides/notesSlide45.xml" ContentType="application/vnd.openxmlformats-officedocument.presentationml.notesSlide+xml"/>
  <Override PartName="/ppt/ink/ink6.xml" ContentType="application/inkml+xml"/>
  <Override PartName="/ppt/notesSlides/notesSlide46.xml" ContentType="application/vnd.openxmlformats-officedocument.presentationml.notesSlide+xml"/>
  <Override PartName="/ppt/ink/ink7.xml" ContentType="application/inkml+xml"/>
  <Override PartName="/ppt/notesSlides/notesSlide47.xml" ContentType="application/vnd.openxmlformats-officedocument.presentationml.notesSlide+xml"/>
  <Override PartName="/ppt/ink/ink8.xml" ContentType="application/inkml+xml"/>
  <Override PartName="/ppt/notesSlides/notesSlide48.xml" ContentType="application/vnd.openxmlformats-officedocument.presentationml.notesSlide+xml"/>
  <Override PartName="/ppt/ink/ink9.xml" ContentType="application/inkml+xml"/>
  <Override PartName="/ppt/notesSlides/notesSlide49.xml" ContentType="application/vnd.openxmlformats-officedocument.presentationml.notesSlide+xml"/>
  <Override PartName="/ppt/ink/ink10.xml" ContentType="application/inkml+xml"/>
  <Override PartName="/ppt/notesSlides/notesSlide50.xml" ContentType="application/vnd.openxmlformats-officedocument.presentationml.notesSlide+xml"/>
  <Override PartName="/ppt/ink/ink11.xml" ContentType="application/inkml+xml"/>
  <Override PartName="/ppt/notesSlides/notesSlide51.xml" ContentType="application/vnd.openxmlformats-officedocument.presentationml.notesSlide+xml"/>
  <Override PartName="/ppt/ink/ink12.xml" ContentType="application/inkml+xml"/>
  <Override PartName="/ppt/notesSlides/notesSlide52.xml" ContentType="application/vnd.openxmlformats-officedocument.presentationml.notesSlide+xml"/>
  <Override PartName="/ppt/ink/ink13.xml" ContentType="application/inkml+xml"/>
  <Override PartName="/ppt/notesSlides/notesSlide53.xml" ContentType="application/vnd.openxmlformats-officedocument.presentationml.notesSlide+xml"/>
  <Override PartName="/ppt/ink/ink14.xml" ContentType="application/inkml+xml"/>
  <Override PartName="/ppt/notesSlides/notesSlide54.xml" ContentType="application/vnd.openxmlformats-officedocument.presentationml.notesSlide+xml"/>
  <Override PartName="/ppt/ink/ink15.xml" ContentType="application/inkml+xml"/>
  <Override PartName="/ppt/notesSlides/notesSlide55.xml" ContentType="application/vnd.openxmlformats-officedocument.presentationml.notesSlide+xml"/>
  <Override PartName="/ppt/ink/ink16.xml" ContentType="application/inkml+xml"/>
  <Override PartName="/ppt/notesSlides/notesSlide56.xml" ContentType="application/vnd.openxmlformats-officedocument.presentationml.notesSlide+xml"/>
  <Override PartName="/ppt/ink/ink17.xml" ContentType="application/inkml+xml"/>
  <Override PartName="/ppt/notesSlides/notesSlide57.xml" ContentType="application/vnd.openxmlformats-officedocument.presentationml.notesSlide+xml"/>
  <Override PartName="/ppt/ink/ink18.xml" ContentType="application/inkml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19.xml" ContentType="application/inkml+xml"/>
  <Override PartName="/ppt/notesSlides/notesSlide60.xml" ContentType="application/vnd.openxmlformats-officedocument.presentationml.notesSlide+xml"/>
  <Override PartName="/ppt/ink/ink20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2"/>
    <p:sldMasterId id="2147483660" r:id="rId13"/>
  </p:sldMasterIdLst>
  <p:notesMasterIdLst>
    <p:notesMasterId r:id="rId79"/>
  </p:notesMasterIdLst>
  <p:sldIdLst>
    <p:sldId id="256" r:id="rId14"/>
    <p:sldId id="290" r:id="rId15"/>
    <p:sldId id="299" r:id="rId16"/>
    <p:sldId id="298" r:id="rId17"/>
    <p:sldId id="302" r:id="rId18"/>
    <p:sldId id="300" r:id="rId19"/>
    <p:sldId id="303" r:id="rId20"/>
    <p:sldId id="304" r:id="rId21"/>
    <p:sldId id="307" r:id="rId22"/>
    <p:sldId id="301" r:id="rId23"/>
    <p:sldId id="305" r:id="rId24"/>
    <p:sldId id="306" r:id="rId25"/>
    <p:sldId id="308" r:id="rId26"/>
    <p:sldId id="309" r:id="rId27"/>
    <p:sldId id="310" r:id="rId28"/>
    <p:sldId id="324" r:id="rId29"/>
    <p:sldId id="325" r:id="rId30"/>
    <p:sldId id="326" r:id="rId31"/>
    <p:sldId id="296" r:id="rId32"/>
    <p:sldId id="293" r:id="rId33"/>
    <p:sldId id="294" r:id="rId34"/>
    <p:sldId id="328" r:id="rId35"/>
    <p:sldId id="295" r:id="rId36"/>
    <p:sldId id="297" r:id="rId37"/>
    <p:sldId id="311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12" r:id="rId46"/>
    <p:sldId id="327" r:id="rId47"/>
    <p:sldId id="321" r:id="rId48"/>
    <p:sldId id="322" r:id="rId49"/>
    <p:sldId id="323" r:id="rId50"/>
    <p:sldId id="329" r:id="rId51"/>
    <p:sldId id="333" r:id="rId52"/>
    <p:sldId id="331" r:id="rId53"/>
    <p:sldId id="335" r:id="rId54"/>
    <p:sldId id="348" r:id="rId55"/>
    <p:sldId id="334" r:id="rId56"/>
    <p:sldId id="336" r:id="rId57"/>
    <p:sldId id="349" r:id="rId58"/>
    <p:sldId id="350" r:id="rId59"/>
    <p:sldId id="351" r:id="rId60"/>
    <p:sldId id="355" r:id="rId61"/>
    <p:sldId id="356" r:id="rId62"/>
    <p:sldId id="359" r:id="rId63"/>
    <p:sldId id="332" r:id="rId64"/>
    <p:sldId id="343" r:id="rId65"/>
    <p:sldId id="347" r:id="rId66"/>
    <p:sldId id="346" r:id="rId67"/>
    <p:sldId id="344" r:id="rId68"/>
    <p:sldId id="357" r:id="rId69"/>
    <p:sldId id="358" r:id="rId70"/>
    <p:sldId id="361" r:id="rId71"/>
    <p:sldId id="363" r:id="rId72"/>
    <p:sldId id="362" r:id="rId73"/>
    <p:sldId id="360" r:id="rId74"/>
    <p:sldId id="352" r:id="rId75"/>
    <p:sldId id="353" r:id="rId76"/>
    <p:sldId id="354" r:id="rId77"/>
    <p:sldId id="286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00"/>
    <a:srgbClr val="CC6600"/>
    <a:srgbClr val="A4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42B5A2-38CF-410C-A267-A528CECE3348}" v="1" dt="2023-04-24T00:40:17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3817" autoAdjust="0"/>
  </p:normalViewPr>
  <p:slideViewPr>
    <p:cSldViewPr snapToGrid="0">
      <p:cViewPr varScale="1">
        <p:scale>
          <a:sx n="64" d="100"/>
          <a:sy n="64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microsoft.com/office/2016/11/relationships/changesInfo" Target="changesInfos/changesInfo1.xml"/><Relationship Id="rId16" Type="http://schemas.openxmlformats.org/officeDocument/2006/relationships/slide" Target="slides/slide3.xml"/><Relationship Id="rId11" Type="http://schemas.openxmlformats.org/officeDocument/2006/relationships/customXml" Target="../customXml/item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8" Type="http://schemas.openxmlformats.org/officeDocument/2006/relationships/customXml" Target="../customXml/item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1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customXml" Target="../customXml/item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slideMaster" Target="slideMasters/slideMaster2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7" Type="http://schemas.openxmlformats.org/officeDocument/2006/relationships/customXml" Target="../customXml/item7.xml"/><Relationship Id="rId71" Type="http://schemas.openxmlformats.org/officeDocument/2006/relationships/slide" Target="slides/slide58.xml"/><Relationship Id="rId2" Type="http://schemas.openxmlformats.org/officeDocument/2006/relationships/customXml" Target="../customXml/item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61" Type="http://schemas.openxmlformats.org/officeDocument/2006/relationships/slide" Target="slides/slide48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an S. Caluya" userId="2e95289d-e8a3-4927-a789-2f4cb2f61e1d" providerId="ADAL" clId="{0D42B5A2-38CF-410C-A267-A528CECE3348}"/>
    <pc:docChg chg="undo custSel modSld">
      <pc:chgData name="Susan S. Caluya" userId="2e95289d-e8a3-4927-a789-2f4cb2f61e1d" providerId="ADAL" clId="{0D42B5A2-38CF-410C-A267-A528CECE3348}" dt="2023-04-24T00:40:17.323" v="3" actId="14100"/>
      <pc:docMkLst>
        <pc:docMk/>
      </pc:docMkLst>
      <pc:sldChg chg="addSp delSp modSp mod">
        <pc:chgData name="Susan S. Caluya" userId="2e95289d-e8a3-4927-a789-2f4cb2f61e1d" providerId="ADAL" clId="{0D42B5A2-38CF-410C-A267-A528CECE3348}" dt="2023-04-24T00:40:17.323" v="3" actId="14100"/>
        <pc:sldMkLst>
          <pc:docMk/>
          <pc:sldMk cId="2072107395" sldId="325"/>
        </pc:sldMkLst>
        <pc:spChg chg="add del mod">
          <ac:chgData name="Susan S. Caluya" userId="2e95289d-e8a3-4927-a789-2f4cb2f61e1d" providerId="ADAL" clId="{0D42B5A2-38CF-410C-A267-A528CECE3348}" dt="2023-04-24T00:36:33.933" v="2" actId="255"/>
          <ac:spMkLst>
            <pc:docMk/>
            <pc:sldMk cId="2072107395" sldId="325"/>
            <ac:spMk id="3" creationId="{AD9F742D-9860-4FFD-A9A9-AD7ED374A4BE}"/>
          </ac:spMkLst>
        </pc:spChg>
        <pc:spChg chg="add del mod">
          <ac:chgData name="Susan S. Caluya" userId="2e95289d-e8a3-4927-a789-2f4cb2f61e1d" providerId="ADAL" clId="{0D42B5A2-38CF-410C-A267-A528CECE3348}" dt="2023-04-24T00:36:27.748" v="1" actId="478"/>
          <ac:spMkLst>
            <pc:docMk/>
            <pc:sldMk cId="2072107395" sldId="325"/>
            <ac:spMk id="4" creationId="{4CDD4BAC-CC77-C93C-B454-55E8BD10969F}"/>
          </ac:spMkLst>
        </pc:spChg>
        <pc:picChg chg="mod">
          <ac:chgData name="Susan S. Caluya" userId="2e95289d-e8a3-4927-a789-2f4cb2f61e1d" providerId="ADAL" clId="{0D42B5A2-38CF-410C-A267-A528CECE3348}" dt="2023-04-24T00:40:17.323" v="3" actId="14100"/>
          <ac:picMkLst>
            <pc:docMk/>
            <pc:sldMk cId="2072107395" sldId="325"/>
            <ac:picMk id="3074" creationId="{6AD56FBA-0162-47C0-9BA1-2B63625F8303}"/>
          </ac:picMkLst>
        </pc:picChg>
      </pc:sldChg>
    </pc:docChg>
  </pc:docChgLst>
  <pc:docChgLst>
    <pc:chgData name="Joseph Marvin R. Imperial" userId="c5118018-74d5-4421-be4d-7197191e5b08" providerId="ADAL" clId="{A60C9405-D1E3-4A9F-A412-F7F35C1FE92B}"/>
    <pc:docChg chg="undo custSel addSld delSld modSld sldOrd">
      <pc:chgData name="Joseph Marvin R. Imperial" userId="c5118018-74d5-4421-be4d-7197191e5b08" providerId="ADAL" clId="{A60C9405-D1E3-4A9F-A412-F7F35C1FE92B}" dt="2021-04-22T03:11:44.541" v="1949"/>
      <pc:docMkLst>
        <pc:docMk/>
      </pc:docMkLst>
      <pc:sldChg chg="addSp modSp">
        <pc:chgData name="Joseph Marvin R. Imperial" userId="c5118018-74d5-4421-be4d-7197191e5b08" providerId="ADAL" clId="{A60C9405-D1E3-4A9F-A412-F7F35C1FE92B}" dt="2021-04-15T03:16:37.593" v="51" actId="404"/>
        <pc:sldMkLst>
          <pc:docMk/>
          <pc:sldMk cId="2977429151" sldId="300"/>
        </pc:sldMkLst>
        <pc:spChg chg="mod">
          <ac:chgData name="Joseph Marvin R. Imperial" userId="c5118018-74d5-4421-be4d-7197191e5b08" providerId="ADAL" clId="{A60C9405-D1E3-4A9F-A412-F7F35C1FE92B}" dt="2021-04-15T03:16:37.593" v="51" actId="404"/>
          <ac:spMkLst>
            <pc:docMk/>
            <pc:sldMk cId="2977429151" sldId="300"/>
            <ac:spMk id="3" creationId="{AD9F742D-9860-4FFD-A9A9-AD7ED374A4BE}"/>
          </ac:spMkLst>
        </pc:spChg>
        <pc:picChg chg="add mod">
          <ac:chgData name="Joseph Marvin R. Imperial" userId="c5118018-74d5-4421-be4d-7197191e5b08" providerId="ADAL" clId="{A60C9405-D1E3-4A9F-A412-F7F35C1FE92B}" dt="2021-04-15T02:47:39.552" v="32" actId="1076"/>
          <ac:picMkLst>
            <pc:docMk/>
            <pc:sldMk cId="2977429151" sldId="300"/>
            <ac:picMk id="8" creationId="{5AA419C2-391F-4F4C-9792-944B1A7A39D0}"/>
          </ac:picMkLst>
        </pc:picChg>
      </pc:sldChg>
      <pc:sldChg chg="addSp modSp">
        <pc:chgData name="Joseph Marvin R. Imperial" userId="c5118018-74d5-4421-be4d-7197191e5b08" providerId="ADAL" clId="{A60C9405-D1E3-4A9F-A412-F7F35C1FE92B}" dt="2021-04-15T02:44:41.150" v="26" actId="1076"/>
        <pc:sldMkLst>
          <pc:docMk/>
          <pc:sldMk cId="399050657" sldId="302"/>
        </pc:sldMkLst>
        <pc:picChg chg="mod">
          <ac:chgData name="Joseph Marvin R. Imperial" userId="c5118018-74d5-4421-be4d-7197191e5b08" providerId="ADAL" clId="{A60C9405-D1E3-4A9F-A412-F7F35C1FE92B}" dt="2021-04-15T02:44:39.279" v="24" actId="1076"/>
          <ac:picMkLst>
            <pc:docMk/>
            <pc:sldMk cId="399050657" sldId="302"/>
            <ac:picMk id="6" creationId="{00000000-0000-0000-0000-000000000000}"/>
          </ac:picMkLst>
        </pc:picChg>
        <pc:picChg chg="add mod">
          <ac:chgData name="Joseph Marvin R. Imperial" userId="c5118018-74d5-4421-be4d-7197191e5b08" providerId="ADAL" clId="{A60C9405-D1E3-4A9F-A412-F7F35C1FE92B}" dt="2021-04-15T02:44:41.150" v="26" actId="1076"/>
          <ac:picMkLst>
            <pc:docMk/>
            <pc:sldMk cId="399050657" sldId="302"/>
            <ac:picMk id="8" creationId="{29722D68-3AF8-446D-941E-97B2AF7458AA}"/>
          </ac:picMkLst>
        </pc:picChg>
      </pc:sldChg>
      <pc:sldChg chg="addSp modSp">
        <pc:chgData name="Joseph Marvin R. Imperial" userId="c5118018-74d5-4421-be4d-7197191e5b08" providerId="ADAL" clId="{A60C9405-D1E3-4A9F-A412-F7F35C1FE92B}" dt="2021-04-15T02:47:50.225" v="38" actId="1076"/>
        <pc:sldMkLst>
          <pc:docMk/>
          <pc:sldMk cId="4241140999" sldId="303"/>
        </pc:sldMkLst>
        <pc:spChg chg="mod">
          <ac:chgData name="Joseph Marvin R. Imperial" userId="c5118018-74d5-4421-be4d-7197191e5b08" providerId="ADAL" clId="{A60C9405-D1E3-4A9F-A412-F7F35C1FE92B}" dt="2021-04-15T02:47:47.688" v="36" actId="1076"/>
          <ac:spMkLst>
            <pc:docMk/>
            <pc:sldMk cId="4241140999" sldId="303"/>
            <ac:spMk id="3" creationId="{AD9F742D-9860-4FFD-A9A9-AD7ED374A4BE}"/>
          </ac:spMkLst>
        </pc:spChg>
        <pc:spChg chg="mod">
          <ac:chgData name="Joseph Marvin R. Imperial" userId="c5118018-74d5-4421-be4d-7197191e5b08" providerId="ADAL" clId="{A60C9405-D1E3-4A9F-A412-F7F35C1FE92B}" dt="2021-04-15T02:47:45.825" v="35" actId="1076"/>
          <ac:spMkLst>
            <pc:docMk/>
            <pc:sldMk cId="4241140999" sldId="303"/>
            <ac:spMk id="10" creationId="{AA24DB5F-2CEA-4BBE-AEAD-979D12D76DE0}"/>
          </ac:spMkLst>
        </pc:spChg>
        <pc:picChg chg="add mod">
          <ac:chgData name="Joseph Marvin R. Imperial" userId="c5118018-74d5-4421-be4d-7197191e5b08" providerId="ADAL" clId="{A60C9405-D1E3-4A9F-A412-F7F35C1FE92B}" dt="2021-04-15T02:47:50.225" v="38" actId="1076"/>
          <ac:picMkLst>
            <pc:docMk/>
            <pc:sldMk cId="4241140999" sldId="303"/>
            <ac:picMk id="8" creationId="{E8C77AA0-8554-445F-982F-C95FAD045617}"/>
          </ac:picMkLst>
        </pc:picChg>
      </pc:sldChg>
      <pc:sldChg chg="modSp">
        <pc:chgData name="Joseph Marvin R. Imperial" userId="c5118018-74d5-4421-be4d-7197191e5b08" providerId="ADAL" clId="{A60C9405-D1E3-4A9F-A412-F7F35C1FE92B}" dt="2021-04-15T03:15:22.478" v="39" actId="255"/>
        <pc:sldMkLst>
          <pc:docMk/>
          <pc:sldMk cId="2072107395" sldId="325"/>
        </pc:sldMkLst>
        <pc:spChg chg="mod">
          <ac:chgData name="Joseph Marvin R. Imperial" userId="c5118018-74d5-4421-be4d-7197191e5b08" providerId="ADAL" clId="{A60C9405-D1E3-4A9F-A412-F7F35C1FE92B}" dt="2021-04-15T03:15:22.478" v="39" actId="255"/>
          <ac:spMkLst>
            <pc:docMk/>
            <pc:sldMk cId="2072107395" sldId="325"/>
            <ac:spMk id="3" creationId="{AD9F742D-9860-4FFD-A9A9-AD7ED374A4BE}"/>
          </ac:spMkLst>
        </pc:spChg>
      </pc:sldChg>
      <pc:sldChg chg="addSp delSp modSp add">
        <pc:chgData name="Joseph Marvin R. Imperial" userId="c5118018-74d5-4421-be4d-7197191e5b08" providerId="ADAL" clId="{A60C9405-D1E3-4A9F-A412-F7F35C1FE92B}" dt="2021-04-15T01:14:54.298" v="23" actId="1076"/>
        <pc:sldMkLst>
          <pc:docMk/>
          <pc:sldMk cId="761890175" sldId="328"/>
        </pc:sldMkLst>
        <pc:spChg chg="mod">
          <ac:chgData name="Joseph Marvin R. Imperial" userId="c5118018-74d5-4421-be4d-7197191e5b08" providerId="ADAL" clId="{A60C9405-D1E3-4A9F-A412-F7F35C1FE92B}" dt="2021-04-15T01:14:23.281" v="13" actId="20577"/>
          <ac:spMkLst>
            <pc:docMk/>
            <pc:sldMk cId="761890175" sldId="328"/>
            <ac:spMk id="4" creationId="{00000000-0000-0000-0000-000000000000}"/>
          </ac:spMkLst>
        </pc:spChg>
        <pc:picChg chg="add del mod">
          <ac:chgData name="Joseph Marvin R. Imperial" userId="c5118018-74d5-4421-be4d-7197191e5b08" providerId="ADAL" clId="{A60C9405-D1E3-4A9F-A412-F7F35C1FE92B}" dt="2021-04-15T01:14:45.831" v="17" actId="478"/>
          <ac:picMkLst>
            <pc:docMk/>
            <pc:sldMk cId="761890175" sldId="328"/>
            <ac:picMk id="1026" creationId="{DB3E439F-C991-43CF-94E9-6DC5290C4A62}"/>
          </ac:picMkLst>
        </pc:picChg>
        <pc:picChg chg="add mod">
          <ac:chgData name="Joseph Marvin R. Imperial" userId="c5118018-74d5-4421-be4d-7197191e5b08" providerId="ADAL" clId="{A60C9405-D1E3-4A9F-A412-F7F35C1FE92B}" dt="2021-04-15T01:14:54.298" v="23" actId="1076"/>
          <ac:picMkLst>
            <pc:docMk/>
            <pc:sldMk cId="761890175" sldId="328"/>
            <ac:picMk id="1028" creationId="{763ED611-5C2C-4FBB-A469-DF6E9307E42B}"/>
          </ac:picMkLst>
        </pc:picChg>
        <pc:picChg chg="del">
          <ac:chgData name="Joseph Marvin R. Imperial" userId="c5118018-74d5-4421-be4d-7197191e5b08" providerId="ADAL" clId="{A60C9405-D1E3-4A9F-A412-F7F35C1FE92B}" dt="2021-04-15T01:14:15.107" v="2" actId="478"/>
          <ac:picMkLst>
            <pc:docMk/>
            <pc:sldMk cId="761890175" sldId="328"/>
            <ac:picMk id="4098" creationId="{00000000-0000-0000-0000-000000000000}"/>
          </ac:picMkLst>
        </pc:picChg>
      </pc:sldChg>
      <pc:sldChg chg="modSp add">
        <pc:chgData name="Joseph Marvin R. Imperial" userId="c5118018-74d5-4421-be4d-7197191e5b08" providerId="ADAL" clId="{A60C9405-D1E3-4A9F-A412-F7F35C1FE92B}" dt="2021-04-20T11:08:20.372" v="253" actId="113"/>
        <pc:sldMkLst>
          <pc:docMk/>
          <pc:sldMk cId="213471573" sldId="329"/>
        </pc:sldMkLst>
        <pc:spChg chg="mod">
          <ac:chgData name="Joseph Marvin R. Imperial" userId="c5118018-74d5-4421-be4d-7197191e5b08" providerId="ADAL" clId="{A60C9405-D1E3-4A9F-A412-F7F35C1FE92B}" dt="2021-04-20T11:08:20.372" v="253" actId="113"/>
          <ac:spMkLst>
            <pc:docMk/>
            <pc:sldMk cId="213471573" sldId="329"/>
            <ac:spMk id="3" creationId="{60F183D7-3E97-48DC-AF98-3FD347A5D68C}"/>
          </ac:spMkLst>
        </pc:spChg>
        <pc:spChg chg="mod">
          <ac:chgData name="Joseph Marvin R. Imperial" userId="c5118018-74d5-4421-be4d-7197191e5b08" providerId="ADAL" clId="{A60C9405-D1E3-4A9F-A412-F7F35C1FE92B}" dt="2021-04-20T10:59:41.143" v="164" actId="1076"/>
          <ac:spMkLst>
            <pc:docMk/>
            <pc:sldMk cId="213471573" sldId="329"/>
            <ac:spMk id="10" creationId="{AA24DB5F-2CEA-4BBE-AEAD-979D12D76DE0}"/>
          </ac:spMkLst>
        </pc:spChg>
      </pc:sldChg>
      <pc:sldChg chg="addSp modSp add">
        <pc:chgData name="Joseph Marvin R. Imperial" userId="c5118018-74d5-4421-be4d-7197191e5b08" providerId="ADAL" clId="{A60C9405-D1E3-4A9F-A412-F7F35C1FE92B}" dt="2021-04-22T03:11:44.541" v="1949"/>
        <pc:sldMkLst>
          <pc:docMk/>
          <pc:sldMk cId="1371766940" sldId="331"/>
        </pc:sldMkLst>
        <pc:spChg chg="mod">
          <ac:chgData name="Joseph Marvin R. Imperial" userId="c5118018-74d5-4421-be4d-7197191e5b08" providerId="ADAL" clId="{A60C9405-D1E3-4A9F-A412-F7F35C1FE92B}" dt="2021-04-22T01:50:50.895" v="1948" actId="20577"/>
          <ac:spMkLst>
            <pc:docMk/>
            <pc:sldMk cId="1371766940" sldId="331"/>
            <ac:spMk id="3" creationId="{60F183D7-3E97-48DC-AF98-3FD347A5D68C}"/>
          </ac:spMkLst>
        </pc:spChg>
        <pc:spChg chg="mod">
          <ac:chgData name="Joseph Marvin R. Imperial" userId="c5118018-74d5-4421-be4d-7197191e5b08" providerId="ADAL" clId="{A60C9405-D1E3-4A9F-A412-F7F35C1FE92B}" dt="2021-04-20T11:00:05.547" v="195" actId="20577"/>
          <ac:spMkLst>
            <pc:docMk/>
            <pc:sldMk cId="1371766940" sldId="331"/>
            <ac:spMk id="10" creationId="{AA24DB5F-2CEA-4BBE-AEAD-979D12D76DE0}"/>
          </ac:spMkLst>
        </pc:sp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1371766940" sldId="331"/>
            <ac:inkMk id="2" creationId="{35E04BF4-5ADC-4DC1-BFFE-39D62F7A06DC}"/>
          </ac:inkMkLst>
        </pc:inkChg>
      </pc:sldChg>
      <pc:sldChg chg="addSp delSp modSp add">
        <pc:chgData name="Joseph Marvin R. Imperial" userId="c5118018-74d5-4421-be4d-7197191e5b08" providerId="ADAL" clId="{A60C9405-D1E3-4A9F-A412-F7F35C1FE92B}" dt="2021-04-22T03:11:44.541" v="1949"/>
        <pc:sldMkLst>
          <pc:docMk/>
          <pc:sldMk cId="1323218394" sldId="332"/>
        </pc:sldMkLst>
        <pc:spChg chg="mod">
          <ac:chgData name="Joseph Marvin R. Imperial" userId="c5118018-74d5-4421-be4d-7197191e5b08" providerId="ADAL" clId="{A60C9405-D1E3-4A9F-A412-F7F35C1FE92B}" dt="2021-04-22T00:20:01.664" v="1271" actId="20577"/>
          <ac:spMkLst>
            <pc:docMk/>
            <pc:sldMk cId="1323218394" sldId="332"/>
            <ac:spMk id="3" creationId="{60F183D7-3E97-48DC-AF98-3FD347A5D68C}"/>
          </ac:spMkLst>
        </pc:spChg>
        <pc:spChg chg="mod">
          <ac:chgData name="Joseph Marvin R. Imperial" userId="c5118018-74d5-4421-be4d-7197191e5b08" providerId="ADAL" clId="{A60C9405-D1E3-4A9F-A412-F7F35C1FE92B}" dt="2021-04-20T11:00:12.097" v="204" actId="20577"/>
          <ac:spMkLst>
            <pc:docMk/>
            <pc:sldMk cId="1323218394" sldId="332"/>
            <ac:spMk id="10" creationId="{AA24DB5F-2CEA-4BBE-AEAD-979D12D76DE0}"/>
          </ac:spMkLst>
        </pc:spChg>
        <pc:picChg chg="add del mod">
          <ac:chgData name="Joseph Marvin R. Imperial" userId="c5118018-74d5-4421-be4d-7197191e5b08" providerId="ADAL" clId="{A60C9405-D1E3-4A9F-A412-F7F35C1FE92B}" dt="2021-04-20T11:30:46.958" v="745" actId="478"/>
          <ac:picMkLst>
            <pc:docMk/>
            <pc:sldMk cId="1323218394" sldId="332"/>
            <ac:picMk id="2" creationId="{99C2C026-7C2D-4BFA-AFDA-E5A2CD2E2580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1323218394" sldId="332"/>
            <ac:inkMk id="2" creationId="{1D7797BE-2E6E-4250-8F5C-98AC35930F47}"/>
          </ac:inkMkLst>
        </pc:inkChg>
      </pc:sldChg>
      <pc:sldChg chg="addSp modSp add ord">
        <pc:chgData name="Joseph Marvin R. Imperial" userId="c5118018-74d5-4421-be4d-7197191e5b08" providerId="ADAL" clId="{A60C9405-D1E3-4A9F-A412-F7F35C1FE92B}" dt="2021-04-21T05:49:23.007" v="1075"/>
        <pc:sldMkLst>
          <pc:docMk/>
          <pc:sldMk cId="2542012923" sldId="333"/>
        </pc:sldMkLst>
        <pc:spChg chg="mod">
          <ac:chgData name="Joseph Marvin R. Imperial" userId="c5118018-74d5-4421-be4d-7197191e5b08" providerId="ADAL" clId="{A60C9405-D1E3-4A9F-A412-F7F35C1FE92B}" dt="2021-04-20T11:01:51.979" v="233" actId="20577"/>
          <ac:spMkLst>
            <pc:docMk/>
            <pc:sldMk cId="2542012923" sldId="333"/>
            <ac:spMk id="10" creationId="{AA24DB5F-2CEA-4BBE-AEAD-979D12D76DE0}"/>
          </ac:spMkLst>
        </pc:spChg>
        <pc:picChg chg="add mod">
          <ac:chgData name="Joseph Marvin R. Imperial" userId="c5118018-74d5-4421-be4d-7197191e5b08" providerId="ADAL" clId="{A60C9405-D1E3-4A9F-A412-F7F35C1FE92B}" dt="2021-04-20T11:02:08.600" v="237" actId="1076"/>
          <ac:picMkLst>
            <pc:docMk/>
            <pc:sldMk cId="2542012923" sldId="333"/>
            <ac:picMk id="1026" creationId="{43D7B77B-0300-4903-8B04-1CFC12F62D10}"/>
          </ac:picMkLst>
        </pc:picChg>
      </pc:sldChg>
      <pc:sldChg chg="addSp delSp modSp add ord">
        <pc:chgData name="Joseph Marvin R. Imperial" userId="c5118018-74d5-4421-be4d-7197191e5b08" providerId="ADAL" clId="{A60C9405-D1E3-4A9F-A412-F7F35C1FE92B}" dt="2021-04-22T03:11:44.541" v="1949"/>
        <pc:sldMkLst>
          <pc:docMk/>
          <pc:sldMk cId="2943800706" sldId="334"/>
        </pc:sldMkLst>
        <pc:spChg chg="mod">
          <ac:chgData name="Joseph Marvin R. Imperial" userId="c5118018-74d5-4421-be4d-7197191e5b08" providerId="ADAL" clId="{A60C9405-D1E3-4A9F-A412-F7F35C1FE92B}" dt="2021-04-21T06:06:18.286" v="1191" actId="14100"/>
          <ac:spMkLst>
            <pc:docMk/>
            <pc:sldMk cId="2943800706" sldId="334"/>
            <ac:spMk id="10" creationId="{AA24DB5F-2CEA-4BBE-AEAD-979D12D76DE0}"/>
          </ac:spMkLst>
        </pc:spChg>
        <pc:picChg chg="add del mod">
          <ac:chgData name="Joseph Marvin R. Imperial" userId="c5118018-74d5-4421-be4d-7197191e5b08" providerId="ADAL" clId="{A60C9405-D1E3-4A9F-A412-F7F35C1FE92B}" dt="2021-04-21T05:54:08.603" v="1106" actId="478"/>
          <ac:picMkLst>
            <pc:docMk/>
            <pc:sldMk cId="2943800706" sldId="334"/>
            <ac:picMk id="2050" creationId="{02B72901-D8C8-4BBA-A261-62CBC82CAA80}"/>
          </ac:picMkLst>
        </pc:picChg>
        <pc:picChg chg="add mod">
          <ac:chgData name="Joseph Marvin R. Imperial" userId="c5118018-74d5-4421-be4d-7197191e5b08" providerId="ADAL" clId="{A60C9405-D1E3-4A9F-A412-F7F35C1FE92B}" dt="2021-04-21T06:06:19.506" v="1192" actId="1076"/>
          <ac:picMkLst>
            <pc:docMk/>
            <pc:sldMk cId="2943800706" sldId="334"/>
            <ac:picMk id="5122" creationId="{8640D5DA-1FF8-41C7-9D36-779AFB2B5EB2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2943800706" sldId="334"/>
            <ac:inkMk id="2" creationId="{498195EF-9EDF-45A2-9093-D7308CF0AA1F}"/>
          </ac:inkMkLst>
        </pc:inkChg>
      </pc:sldChg>
      <pc:sldChg chg="addSp delSp modSp add">
        <pc:chgData name="Joseph Marvin R. Imperial" userId="c5118018-74d5-4421-be4d-7197191e5b08" providerId="ADAL" clId="{A60C9405-D1E3-4A9F-A412-F7F35C1FE92B}" dt="2021-04-22T03:11:44.541" v="1949"/>
        <pc:sldMkLst>
          <pc:docMk/>
          <pc:sldMk cId="3300216362" sldId="335"/>
        </pc:sldMkLst>
        <pc:spChg chg="add del">
          <ac:chgData name="Joseph Marvin R. Imperial" userId="c5118018-74d5-4421-be4d-7197191e5b08" providerId="ADAL" clId="{A60C9405-D1E3-4A9F-A412-F7F35C1FE92B}" dt="2021-04-20T11:16:46.292" v="616"/>
          <ac:spMkLst>
            <pc:docMk/>
            <pc:sldMk cId="3300216362" sldId="335"/>
            <ac:spMk id="2" creationId="{FAE06BC7-AF17-4F80-A8F3-DC179BAC2960}"/>
          </ac:spMkLst>
        </pc:spChg>
        <pc:spChg chg="del mod">
          <ac:chgData name="Joseph Marvin R. Imperial" userId="c5118018-74d5-4421-be4d-7197191e5b08" providerId="ADAL" clId="{A60C9405-D1E3-4A9F-A412-F7F35C1FE92B}" dt="2021-04-20T11:26:39.088" v="672" actId="478"/>
          <ac:spMkLst>
            <pc:docMk/>
            <pc:sldMk cId="3300216362" sldId="335"/>
            <ac:spMk id="3" creationId="{60F183D7-3E97-48DC-AF98-3FD347A5D68C}"/>
          </ac:spMkLst>
        </pc:spChg>
        <pc:spChg chg="add mod">
          <ac:chgData name="Joseph Marvin R. Imperial" userId="c5118018-74d5-4421-be4d-7197191e5b08" providerId="ADAL" clId="{A60C9405-D1E3-4A9F-A412-F7F35C1FE92B}" dt="2021-04-20T11:26:39.088" v="672" actId="478"/>
          <ac:spMkLst>
            <pc:docMk/>
            <pc:sldMk cId="3300216362" sldId="335"/>
            <ac:spMk id="5" creationId="{087AA094-9425-4070-8023-6CD3FE3EA0FB}"/>
          </ac:spMkLst>
        </pc:spChg>
        <pc:spChg chg="mod">
          <ac:chgData name="Joseph Marvin R. Imperial" userId="c5118018-74d5-4421-be4d-7197191e5b08" providerId="ADAL" clId="{A60C9405-D1E3-4A9F-A412-F7F35C1FE92B}" dt="2021-04-20T11:12:41.462" v="582" actId="20577"/>
          <ac:spMkLst>
            <pc:docMk/>
            <pc:sldMk cId="3300216362" sldId="335"/>
            <ac:spMk id="10" creationId="{AA24DB5F-2CEA-4BBE-AEAD-979D12D76DE0}"/>
          </ac:spMkLst>
        </pc:spChg>
        <pc:picChg chg="add mod">
          <ac:chgData name="Joseph Marvin R. Imperial" userId="c5118018-74d5-4421-be4d-7197191e5b08" providerId="ADAL" clId="{A60C9405-D1E3-4A9F-A412-F7F35C1FE92B}" dt="2021-04-21T05:57:18.144" v="1123" actId="1076"/>
          <ac:picMkLst>
            <pc:docMk/>
            <pc:sldMk cId="3300216362" sldId="335"/>
            <ac:picMk id="2" creationId="{C7F327EF-3297-4B7F-BCAD-4EEE8D0E3ECA}"/>
          </ac:picMkLst>
        </pc:picChg>
        <pc:picChg chg="add del mod">
          <ac:chgData name="Joseph Marvin R. Imperial" userId="c5118018-74d5-4421-be4d-7197191e5b08" providerId="ADAL" clId="{A60C9405-D1E3-4A9F-A412-F7F35C1FE92B}" dt="2021-04-21T05:57:08.988" v="1118" actId="478"/>
          <ac:picMkLst>
            <pc:docMk/>
            <pc:sldMk cId="3300216362" sldId="335"/>
            <ac:picMk id="6" creationId="{F1129171-A7B1-4257-A3D9-15A03F627024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3300216362" sldId="335"/>
            <ac:inkMk id="3" creationId="{DAEA7B78-0DE8-44D3-BAE2-A835885BCFE6}"/>
          </ac:inkMkLst>
        </pc:inkChg>
      </pc:sldChg>
      <pc:sldChg chg="addSp delSp modSp add ord">
        <pc:chgData name="Joseph Marvin R. Imperial" userId="c5118018-74d5-4421-be4d-7197191e5b08" providerId="ADAL" clId="{A60C9405-D1E3-4A9F-A412-F7F35C1FE92B}" dt="2021-04-22T03:11:44.541" v="1949"/>
        <pc:sldMkLst>
          <pc:docMk/>
          <pc:sldMk cId="4077628603" sldId="336"/>
        </pc:sldMkLst>
        <pc:spChg chg="del">
          <ac:chgData name="Joseph Marvin R. Imperial" userId="c5118018-74d5-4421-be4d-7197191e5b08" providerId="ADAL" clId="{A60C9405-D1E3-4A9F-A412-F7F35C1FE92B}" dt="2021-04-21T05:59:54.715" v="1131" actId="478"/>
          <ac:spMkLst>
            <pc:docMk/>
            <pc:sldMk cId="4077628603" sldId="336"/>
            <ac:spMk id="5" creationId="{087AA094-9425-4070-8023-6CD3FE3EA0FB}"/>
          </ac:spMkLst>
        </pc:spChg>
        <pc:spChg chg="add del mod">
          <ac:chgData name="Joseph Marvin R. Imperial" userId="c5118018-74d5-4421-be4d-7197191e5b08" providerId="ADAL" clId="{A60C9405-D1E3-4A9F-A412-F7F35C1FE92B}" dt="2021-04-21T05:59:53.967" v="1130" actId="478"/>
          <ac:spMkLst>
            <pc:docMk/>
            <pc:sldMk cId="4077628603" sldId="336"/>
            <ac:spMk id="6" creationId="{F55C5BC8-282B-4828-8A36-6DA988A01080}"/>
          </ac:spMkLst>
        </pc:spChg>
        <pc:spChg chg="del">
          <ac:chgData name="Joseph Marvin R. Imperial" userId="c5118018-74d5-4421-be4d-7197191e5b08" providerId="ADAL" clId="{A60C9405-D1E3-4A9F-A412-F7F35C1FE92B}" dt="2021-04-21T05:59:51.257" v="1128" actId="478"/>
          <ac:spMkLst>
            <pc:docMk/>
            <pc:sldMk cId="4077628603" sldId="336"/>
            <ac:spMk id="10" creationId="{AA24DB5F-2CEA-4BBE-AEAD-979D12D76DE0}"/>
          </ac:spMkLst>
        </pc:spChg>
        <pc:picChg chg="add del mod">
          <ac:chgData name="Joseph Marvin R. Imperial" userId="c5118018-74d5-4421-be4d-7197191e5b08" providerId="ADAL" clId="{A60C9405-D1E3-4A9F-A412-F7F35C1FE92B}" dt="2021-04-21T05:59:57.955" v="1132" actId="478"/>
          <ac:picMkLst>
            <pc:docMk/>
            <pc:sldMk cId="4077628603" sldId="336"/>
            <ac:picMk id="2" creationId="{5FBFAB0F-06DB-435A-B3E6-954D6CB1099E}"/>
          </ac:picMkLst>
        </pc:picChg>
        <pc:picChg chg="add del mod">
          <ac:chgData name="Joseph Marvin R. Imperial" userId="c5118018-74d5-4421-be4d-7197191e5b08" providerId="ADAL" clId="{A60C9405-D1E3-4A9F-A412-F7F35C1FE92B}" dt="2021-04-21T05:59:52.809" v="1129" actId="478"/>
          <ac:picMkLst>
            <pc:docMk/>
            <pc:sldMk cId="4077628603" sldId="336"/>
            <ac:picMk id="3" creationId="{E0BC15E5-DA6E-42BB-AA4E-676D72FF0F7B}"/>
          </ac:picMkLst>
        </pc:picChg>
        <pc:picChg chg="del">
          <ac:chgData name="Joseph Marvin R. Imperial" userId="c5118018-74d5-4421-be4d-7197191e5b08" providerId="ADAL" clId="{A60C9405-D1E3-4A9F-A412-F7F35C1FE92B}" dt="2021-04-20T11:26:49.505" v="678" actId="478"/>
          <ac:picMkLst>
            <pc:docMk/>
            <pc:sldMk cId="4077628603" sldId="336"/>
            <ac:picMk id="6" creationId="{F1129171-A7B1-4257-A3D9-15A03F627024}"/>
          </ac:picMkLst>
        </pc:picChg>
        <pc:picChg chg="add mod">
          <ac:chgData name="Joseph Marvin R. Imperial" userId="c5118018-74d5-4421-be4d-7197191e5b08" providerId="ADAL" clId="{A60C9405-D1E3-4A9F-A412-F7F35C1FE92B}" dt="2021-04-21T06:00:58.956" v="1147" actId="1076"/>
          <ac:picMkLst>
            <pc:docMk/>
            <pc:sldMk cId="4077628603" sldId="336"/>
            <ac:picMk id="8" creationId="{BFD2C8B3-08EC-48C1-933A-DE75927FAFD9}"/>
          </ac:picMkLst>
        </pc:picChg>
        <pc:picChg chg="add del mod">
          <ac:chgData name="Joseph Marvin R. Imperial" userId="c5118018-74d5-4421-be4d-7197191e5b08" providerId="ADAL" clId="{A60C9405-D1E3-4A9F-A412-F7F35C1FE92B}" dt="2021-04-21T06:01:57.428" v="1157" actId="478"/>
          <ac:picMkLst>
            <pc:docMk/>
            <pc:sldMk cId="4077628603" sldId="336"/>
            <ac:picMk id="9" creationId="{A45288FE-E909-4B80-934D-8A8109B7BE26}"/>
          </ac:picMkLst>
        </pc:picChg>
        <pc:picChg chg="add del mod">
          <ac:chgData name="Joseph Marvin R. Imperial" userId="c5118018-74d5-4421-be4d-7197191e5b08" providerId="ADAL" clId="{A60C9405-D1E3-4A9F-A412-F7F35C1FE92B}" dt="2021-04-21T05:59:59.073" v="1133" actId="478"/>
          <ac:picMkLst>
            <pc:docMk/>
            <pc:sldMk cId="4077628603" sldId="336"/>
            <ac:picMk id="11" creationId="{0E1DB602-DBA4-4B7D-A3C1-0C6D44C97611}"/>
          </ac:picMkLst>
        </pc:picChg>
        <pc:picChg chg="add mod">
          <ac:chgData name="Joseph Marvin R. Imperial" userId="c5118018-74d5-4421-be4d-7197191e5b08" providerId="ADAL" clId="{A60C9405-D1E3-4A9F-A412-F7F35C1FE92B}" dt="2021-04-21T06:02:04.347" v="1161" actId="14100"/>
          <ac:picMkLst>
            <pc:docMk/>
            <pc:sldMk cId="4077628603" sldId="336"/>
            <ac:picMk id="12" creationId="{E870EFDE-FF69-453D-88DF-7EC21D1C87C1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4077628603" sldId="336"/>
            <ac:inkMk id="2" creationId="{3E5F2582-A4E5-4E12-810D-642DBBF35B1E}"/>
          </ac:inkMkLst>
        </pc:inkChg>
      </pc:sldChg>
      <pc:sldChg chg="addSp delSp modSp add del">
        <pc:chgData name="Joseph Marvin R. Imperial" userId="c5118018-74d5-4421-be4d-7197191e5b08" providerId="ADAL" clId="{A60C9405-D1E3-4A9F-A412-F7F35C1FE92B}" dt="2021-04-21T05:59:46.918" v="1127" actId="47"/>
        <pc:sldMkLst>
          <pc:docMk/>
          <pc:sldMk cId="4069426612" sldId="337"/>
        </pc:sldMkLst>
        <pc:picChg chg="del">
          <ac:chgData name="Joseph Marvin R. Imperial" userId="c5118018-74d5-4421-be4d-7197191e5b08" providerId="ADAL" clId="{A60C9405-D1E3-4A9F-A412-F7F35C1FE92B}" dt="2021-04-20T11:27:28.091" v="693" actId="478"/>
          <ac:picMkLst>
            <pc:docMk/>
            <pc:sldMk cId="4069426612" sldId="337"/>
            <ac:picMk id="2" creationId="{5FBFAB0F-06DB-435A-B3E6-954D6CB1099E}"/>
          </ac:picMkLst>
        </pc:picChg>
        <pc:picChg chg="del">
          <ac:chgData name="Joseph Marvin R. Imperial" userId="c5118018-74d5-4421-be4d-7197191e5b08" providerId="ADAL" clId="{A60C9405-D1E3-4A9F-A412-F7F35C1FE92B}" dt="2021-04-20T11:27:42.291" v="699" actId="478"/>
          <ac:picMkLst>
            <pc:docMk/>
            <pc:sldMk cId="4069426612" sldId="337"/>
            <ac:picMk id="3" creationId="{E0BC15E5-DA6E-42BB-AA4E-676D72FF0F7B}"/>
          </ac:picMkLst>
        </pc:picChg>
        <pc:picChg chg="add mod">
          <ac:chgData name="Joseph Marvin R. Imperial" userId="c5118018-74d5-4421-be4d-7197191e5b08" providerId="ADAL" clId="{A60C9405-D1E3-4A9F-A412-F7F35C1FE92B}" dt="2021-04-20T11:27:41.544" v="698" actId="1076"/>
          <ac:picMkLst>
            <pc:docMk/>
            <pc:sldMk cId="4069426612" sldId="337"/>
            <ac:picMk id="4" creationId="{E6BE10F3-D68B-42A2-951C-1A655C6D10F9}"/>
          </ac:picMkLst>
        </pc:picChg>
        <pc:picChg chg="add mod">
          <ac:chgData name="Joseph Marvin R. Imperial" userId="c5118018-74d5-4421-be4d-7197191e5b08" providerId="ADAL" clId="{A60C9405-D1E3-4A9F-A412-F7F35C1FE92B}" dt="2021-04-20T11:28:07.472" v="703" actId="1076"/>
          <ac:picMkLst>
            <pc:docMk/>
            <pc:sldMk cId="4069426612" sldId="337"/>
            <ac:picMk id="6" creationId="{1CB3B2FE-44EF-43C8-B2CB-96CEF39DBBA6}"/>
          </ac:picMkLst>
        </pc:picChg>
        <pc:picChg chg="del">
          <ac:chgData name="Joseph Marvin R. Imperial" userId="c5118018-74d5-4421-be4d-7197191e5b08" providerId="ADAL" clId="{A60C9405-D1E3-4A9F-A412-F7F35C1FE92B}" dt="2021-04-20T11:27:28.452" v="694" actId="478"/>
          <ac:picMkLst>
            <pc:docMk/>
            <pc:sldMk cId="4069426612" sldId="337"/>
            <ac:picMk id="11" creationId="{0E1DB602-DBA4-4B7D-A3C1-0C6D44C97611}"/>
          </ac:picMkLst>
        </pc:picChg>
      </pc:sldChg>
      <pc:sldChg chg="addSp delSp modSp add del">
        <pc:chgData name="Joseph Marvin R. Imperial" userId="c5118018-74d5-4421-be4d-7197191e5b08" providerId="ADAL" clId="{A60C9405-D1E3-4A9F-A412-F7F35C1FE92B}" dt="2021-04-21T05:59:46.918" v="1127" actId="47"/>
        <pc:sldMkLst>
          <pc:docMk/>
          <pc:sldMk cId="2835072693" sldId="338"/>
        </pc:sldMkLst>
        <pc:picChg chg="add mod">
          <ac:chgData name="Joseph Marvin R. Imperial" userId="c5118018-74d5-4421-be4d-7197191e5b08" providerId="ADAL" clId="{A60C9405-D1E3-4A9F-A412-F7F35C1FE92B}" dt="2021-04-20T11:28:48.049" v="715" actId="1076"/>
          <ac:picMkLst>
            <pc:docMk/>
            <pc:sldMk cId="2835072693" sldId="338"/>
            <ac:picMk id="2" creationId="{2CD521B8-8C41-4E51-BBEB-B3E17C551BE1}"/>
          </ac:picMkLst>
        </pc:picChg>
        <pc:picChg chg="add mod">
          <ac:chgData name="Joseph Marvin R. Imperial" userId="c5118018-74d5-4421-be4d-7197191e5b08" providerId="ADAL" clId="{A60C9405-D1E3-4A9F-A412-F7F35C1FE92B}" dt="2021-04-20T11:28:48.985" v="716" actId="1076"/>
          <ac:picMkLst>
            <pc:docMk/>
            <pc:sldMk cId="2835072693" sldId="338"/>
            <ac:picMk id="3" creationId="{A17639A1-D7C5-4344-9C4F-67117CDAD081}"/>
          </ac:picMkLst>
        </pc:picChg>
        <pc:picChg chg="del">
          <ac:chgData name="Joseph Marvin R. Imperial" userId="c5118018-74d5-4421-be4d-7197191e5b08" providerId="ADAL" clId="{A60C9405-D1E3-4A9F-A412-F7F35C1FE92B}" dt="2021-04-20T11:28:10.336" v="706" actId="478"/>
          <ac:picMkLst>
            <pc:docMk/>
            <pc:sldMk cId="2835072693" sldId="338"/>
            <ac:picMk id="4" creationId="{E6BE10F3-D68B-42A2-951C-1A655C6D10F9}"/>
          </ac:picMkLst>
        </pc:picChg>
        <pc:picChg chg="del">
          <ac:chgData name="Joseph Marvin R. Imperial" userId="c5118018-74d5-4421-be4d-7197191e5b08" providerId="ADAL" clId="{A60C9405-D1E3-4A9F-A412-F7F35C1FE92B}" dt="2021-04-20T11:28:10.662" v="707" actId="478"/>
          <ac:picMkLst>
            <pc:docMk/>
            <pc:sldMk cId="2835072693" sldId="338"/>
            <ac:picMk id="6" creationId="{1CB3B2FE-44EF-43C8-B2CB-96CEF39DBBA6}"/>
          </ac:picMkLst>
        </pc:picChg>
      </pc:sldChg>
      <pc:sldChg chg="addSp delSp modSp add del">
        <pc:chgData name="Joseph Marvin R. Imperial" userId="c5118018-74d5-4421-be4d-7197191e5b08" providerId="ADAL" clId="{A60C9405-D1E3-4A9F-A412-F7F35C1FE92B}" dt="2021-04-21T05:59:46.918" v="1127" actId="47"/>
        <pc:sldMkLst>
          <pc:docMk/>
          <pc:sldMk cId="331429385" sldId="339"/>
        </pc:sldMkLst>
        <pc:picChg chg="del">
          <ac:chgData name="Joseph Marvin R. Imperial" userId="c5118018-74d5-4421-be4d-7197191e5b08" providerId="ADAL" clId="{A60C9405-D1E3-4A9F-A412-F7F35C1FE92B}" dt="2021-04-20T11:28:54.653" v="719" actId="478"/>
          <ac:picMkLst>
            <pc:docMk/>
            <pc:sldMk cId="331429385" sldId="339"/>
            <ac:picMk id="2" creationId="{2CD521B8-8C41-4E51-BBEB-B3E17C551BE1}"/>
          </ac:picMkLst>
        </pc:picChg>
        <pc:picChg chg="del">
          <ac:chgData name="Joseph Marvin R. Imperial" userId="c5118018-74d5-4421-be4d-7197191e5b08" providerId="ADAL" clId="{A60C9405-D1E3-4A9F-A412-F7F35C1FE92B}" dt="2021-04-20T11:28:55.053" v="720" actId="478"/>
          <ac:picMkLst>
            <pc:docMk/>
            <pc:sldMk cId="331429385" sldId="339"/>
            <ac:picMk id="3" creationId="{A17639A1-D7C5-4344-9C4F-67117CDAD081}"/>
          </ac:picMkLst>
        </pc:picChg>
        <pc:picChg chg="add mod">
          <ac:chgData name="Joseph Marvin R. Imperial" userId="c5118018-74d5-4421-be4d-7197191e5b08" providerId="ADAL" clId="{A60C9405-D1E3-4A9F-A412-F7F35C1FE92B}" dt="2021-04-20T11:29:08.016" v="723" actId="1076"/>
          <ac:picMkLst>
            <pc:docMk/>
            <pc:sldMk cId="331429385" sldId="339"/>
            <ac:picMk id="4" creationId="{5DB6D28E-5256-4AB0-A35A-DC64A5F13115}"/>
          </ac:picMkLst>
        </pc:picChg>
        <pc:picChg chg="add mod">
          <ac:chgData name="Joseph Marvin R. Imperial" userId="c5118018-74d5-4421-be4d-7197191e5b08" providerId="ADAL" clId="{A60C9405-D1E3-4A9F-A412-F7F35C1FE92B}" dt="2021-04-20T11:29:19.928" v="726" actId="1076"/>
          <ac:picMkLst>
            <pc:docMk/>
            <pc:sldMk cId="331429385" sldId="339"/>
            <ac:picMk id="6" creationId="{A933F83F-0BFC-46DE-A405-FF85D7FB71F9}"/>
          </ac:picMkLst>
        </pc:picChg>
      </pc:sldChg>
      <pc:sldChg chg="addSp delSp modSp add del">
        <pc:chgData name="Joseph Marvin R. Imperial" userId="c5118018-74d5-4421-be4d-7197191e5b08" providerId="ADAL" clId="{A60C9405-D1E3-4A9F-A412-F7F35C1FE92B}" dt="2021-04-21T05:59:46.918" v="1127" actId="47"/>
        <pc:sldMkLst>
          <pc:docMk/>
          <pc:sldMk cId="4269638111" sldId="340"/>
        </pc:sldMkLst>
        <pc:picChg chg="add mod">
          <ac:chgData name="Joseph Marvin R. Imperial" userId="c5118018-74d5-4421-be4d-7197191e5b08" providerId="ADAL" clId="{A60C9405-D1E3-4A9F-A412-F7F35C1FE92B}" dt="2021-04-20T11:29:40.679" v="734" actId="1076"/>
          <ac:picMkLst>
            <pc:docMk/>
            <pc:sldMk cId="4269638111" sldId="340"/>
            <ac:picMk id="2" creationId="{50B3E829-D133-4DFD-82E7-9EC206BA73FE}"/>
          </ac:picMkLst>
        </pc:picChg>
        <pc:picChg chg="add mod">
          <ac:chgData name="Joseph Marvin R. Imperial" userId="c5118018-74d5-4421-be4d-7197191e5b08" providerId="ADAL" clId="{A60C9405-D1E3-4A9F-A412-F7F35C1FE92B}" dt="2021-04-20T11:29:55.864" v="739" actId="1076"/>
          <ac:picMkLst>
            <pc:docMk/>
            <pc:sldMk cId="4269638111" sldId="340"/>
            <ac:picMk id="3" creationId="{154749FC-3626-45F5-8141-F924A3B4A6A5}"/>
          </ac:picMkLst>
        </pc:picChg>
        <pc:picChg chg="del">
          <ac:chgData name="Joseph Marvin R. Imperial" userId="c5118018-74d5-4421-be4d-7197191e5b08" providerId="ADAL" clId="{A60C9405-D1E3-4A9F-A412-F7F35C1FE92B}" dt="2021-04-20T11:29:22.879" v="729" actId="478"/>
          <ac:picMkLst>
            <pc:docMk/>
            <pc:sldMk cId="4269638111" sldId="340"/>
            <ac:picMk id="4" creationId="{5DB6D28E-5256-4AB0-A35A-DC64A5F13115}"/>
          </ac:picMkLst>
        </pc:picChg>
        <pc:picChg chg="del">
          <ac:chgData name="Joseph Marvin R. Imperial" userId="c5118018-74d5-4421-be4d-7197191e5b08" providerId="ADAL" clId="{A60C9405-D1E3-4A9F-A412-F7F35C1FE92B}" dt="2021-04-20T11:29:23.293" v="730" actId="478"/>
          <ac:picMkLst>
            <pc:docMk/>
            <pc:sldMk cId="4269638111" sldId="340"/>
            <ac:picMk id="6" creationId="{A933F83F-0BFC-46DE-A405-FF85D7FB71F9}"/>
          </ac:picMkLst>
        </pc:picChg>
      </pc:sldChg>
      <pc:sldChg chg="addSp delSp modSp add del">
        <pc:chgData name="Joseph Marvin R. Imperial" userId="c5118018-74d5-4421-be4d-7197191e5b08" providerId="ADAL" clId="{A60C9405-D1E3-4A9F-A412-F7F35C1FE92B}" dt="2021-04-21T05:59:46.918" v="1127" actId="47"/>
        <pc:sldMkLst>
          <pc:docMk/>
          <pc:sldMk cId="667135617" sldId="341"/>
        </pc:sldMkLst>
        <pc:picChg chg="del">
          <ac:chgData name="Joseph Marvin R. Imperial" userId="c5118018-74d5-4421-be4d-7197191e5b08" providerId="ADAL" clId="{A60C9405-D1E3-4A9F-A412-F7F35C1FE92B}" dt="2021-04-20T11:30:49.690" v="748" actId="478"/>
          <ac:picMkLst>
            <pc:docMk/>
            <pc:sldMk cId="667135617" sldId="341"/>
            <ac:picMk id="2" creationId="{50B3E829-D133-4DFD-82E7-9EC206BA73FE}"/>
          </ac:picMkLst>
        </pc:picChg>
        <pc:picChg chg="del">
          <ac:chgData name="Joseph Marvin R. Imperial" userId="c5118018-74d5-4421-be4d-7197191e5b08" providerId="ADAL" clId="{A60C9405-D1E3-4A9F-A412-F7F35C1FE92B}" dt="2021-04-20T11:30:50.056" v="749" actId="478"/>
          <ac:picMkLst>
            <pc:docMk/>
            <pc:sldMk cId="667135617" sldId="341"/>
            <ac:picMk id="3" creationId="{154749FC-3626-45F5-8141-F924A3B4A6A5}"/>
          </ac:picMkLst>
        </pc:picChg>
        <pc:picChg chg="add mod">
          <ac:chgData name="Joseph Marvin R. Imperial" userId="c5118018-74d5-4421-be4d-7197191e5b08" providerId="ADAL" clId="{A60C9405-D1E3-4A9F-A412-F7F35C1FE92B}" dt="2021-04-20T11:30:58.695" v="756" actId="1076"/>
          <ac:picMkLst>
            <pc:docMk/>
            <pc:sldMk cId="667135617" sldId="341"/>
            <ac:picMk id="4" creationId="{BF38D33D-B65B-4A40-BE99-A48EFD6862E2}"/>
          </ac:picMkLst>
        </pc:picChg>
        <pc:picChg chg="add mod">
          <ac:chgData name="Joseph Marvin R. Imperial" userId="c5118018-74d5-4421-be4d-7197191e5b08" providerId="ADAL" clId="{A60C9405-D1E3-4A9F-A412-F7F35C1FE92B}" dt="2021-04-20T11:31:35.768" v="759" actId="1076"/>
          <ac:picMkLst>
            <pc:docMk/>
            <pc:sldMk cId="667135617" sldId="341"/>
            <ac:picMk id="6" creationId="{0E868ACE-C515-459B-BF99-7B51C8B2AD7E}"/>
          </ac:picMkLst>
        </pc:picChg>
      </pc:sldChg>
      <pc:sldChg chg="addSp modSp add del">
        <pc:chgData name="Joseph Marvin R. Imperial" userId="c5118018-74d5-4421-be4d-7197191e5b08" providerId="ADAL" clId="{A60C9405-D1E3-4A9F-A412-F7F35C1FE92B}" dt="2021-04-21T05:59:46.918" v="1127" actId="47"/>
        <pc:sldMkLst>
          <pc:docMk/>
          <pc:sldMk cId="274050386" sldId="342"/>
        </pc:sldMkLst>
        <pc:spChg chg="mod">
          <ac:chgData name="Joseph Marvin R. Imperial" userId="c5118018-74d5-4421-be4d-7197191e5b08" providerId="ADAL" clId="{A60C9405-D1E3-4A9F-A412-F7F35C1FE92B}" dt="2021-04-20T11:32:22.839" v="784" actId="20577"/>
          <ac:spMkLst>
            <pc:docMk/>
            <pc:sldMk cId="274050386" sldId="342"/>
            <ac:spMk id="10" creationId="{AA24DB5F-2CEA-4BBE-AEAD-979D12D76DE0}"/>
          </ac:spMkLst>
        </pc:spChg>
        <pc:picChg chg="add mod">
          <ac:chgData name="Joseph Marvin R. Imperial" userId="c5118018-74d5-4421-be4d-7197191e5b08" providerId="ADAL" clId="{A60C9405-D1E3-4A9F-A412-F7F35C1FE92B}" dt="2021-04-20T11:32:17.008" v="762" actId="1076"/>
          <ac:picMkLst>
            <pc:docMk/>
            <pc:sldMk cId="274050386" sldId="342"/>
            <ac:picMk id="2" creationId="{6DE2E849-7203-455F-8733-937D89847AB8}"/>
          </ac:picMkLst>
        </pc:picChg>
      </pc:sldChg>
      <pc:sldChg chg="addSp delSp modSp add ord">
        <pc:chgData name="Joseph Marvin R. Imperial" userId="c5118018-74d5-4421-be4d-7197191e5b08" providerId="ADAL" clId="{A60C9405-D1E3-4A9F-A412-F7F35C1FE92B}" dt="2021-04-22T03:11:44.541" v="1949"/>
        <pc:sldMkLst>
          <pc:docMk/>
          <pc:sldMk cId="4215612728" sldId="343"/>
        </pc:sldMkLst>
        <pc:spChg chg="mod">
          <ac:chgData name="Joseph Marvin R. Imperial" userId="c5118018-74d5-4421-be4d-7197191e5b08" providerId="ADAL" clId="{A60C9405-D1E3-4A9F-A412-F7F35C1FE92B}" dt="2021-04-20T11:33:35.950" v="802" actId="20577"/>
          <ac:spMkLst>
            <pc:docMk/>
            <pc:sldMk cId="4215612728" sldId="343"/>
            <ac:spMk id="10" creationId="{AA24DB5F-2CEA-4BBE-AEAD-979D12D76DE0}"/>
          </ac:spMkLst>
        </pc:spChg>
        <pc:picChg chg="add del mod">
          <ac:chgData name="Joseph Marvin R. Imperial" userId="c5118018-74d5-4421-be4d-7197191e5b08" providerId="ADAL" clId="{A60C9405-D1E3-4A9F-A412-F7F35C1FE92B}" dt="2021-04-21T05:49:50.087" v="1078" actId="478"/>
          <ac:picMkLst>
            <pc:docMk/>
            <pc:sldMk cId="4215612728" sldId="343"/>
            <ac:picMk id="2" creationId="{6DE71C31-C9ED-4B57-AC56-1A52B32DA30C}"/>
          </ac:picMkLst>
        </pc:picChg>
        <pc:picChg chg="add mod">
          <ac:chgData name="Joseph Marvin R. Imperial" userId="c5118018-74d5-4421-be4d-7197191e5b08" providerId="ADAL" clId="{A60C9405-D1E3-4A9F-A412-F7F35C1FE92B}" dt="2021-04-22T00:13:15.113" v="1266" actId="1036"/>
          <ac:picMkLst>
            <pc:docMk/>
            <pc:sldMk cId="4215612728" sldId="343"/>
            <ac:picMk id="4" creationId="{22C2CA88-6FEC-40C8-A8B4-CCDB3F43E863}"/>
          </ac:picMkLst>
        </pc:picChg>
        <pc:picChg chg="add del mod">
          <ac:chgData name="Joseph Marvin R. Imperial" userId="c5118018-74d5-4421-be4d-7197191e5b08" providerId="ADAL" clId="{A60C9405-D1E3-4A9F-A412-F7F35C1FE92B}" dt="2021-04-21T05:52:07.221" v="1084" actId="21"/>
          <ac:picMkLst>
            <pc:docMk/>
            <pc:sldMk cId="4215612728" sldId="343"/>
            <ac:picMk id="1026" creationId="{7E9DB5CB-92D8-4C51-AA0B-7B3202DAF944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4215612728" sldId="343"/>
            <ac:inkMk id="2" creationId="{C0AE15D3-0CEA-4D39-BD71-60851A24666E}"/>
          </ac:inkMkLst>
        </pc:inkChg>
      </pc:sldChg>
      <pc:sldChg chg="addSp modSp add ord">
        <pc:chgData name="Joseph Marvin R. Imperial" userId="c5118018-74d5-4421-be4d-7197191e5b08" providerId="ADAL" clId="{A60C9405-D1E3-4A9F-A412-F7F35C1FE92B}" dt="2021-04-22T03:11:44.541" v="1949"/>
        <pc:sldMkLst>
          <pc:docMk/>
          <pc:sldMk cId="2268321636" sldId="344"/>
        </pc:sldMkLst>
        <pc:picChg chg="add mod">
          <ac:chgData name="Joseph Marvin R. Imperial" userId="c5118018-74d5-4421-be4d-7197191e5b08" providerId="ADAL" clId="{A60C9405-D1E3-4A9F-A412-F7F35C1FE92B}" dt="2021-04-21T05:52:10.547" v="1086" actId="1076"/>
          <ac:picMkLst>
            <pc:docMk/>
            <pc:sldMk cId="2268321636" sldId="344"/>
            <ac:picMk id="8" creationId="{10CD70C0-8291-4EC5-88AA-B17CDF91F616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2268321636" sldId="344"/>
            <ac:inkMk id="2" creationId="{9F1867F4-D934-494B-83FE-532C16F69E76}"/>
          </ac:inkMkLst>
        </pc:inkChg>
      </pc:sldChg>
      <pc:sldChg chg="add del">
        <pc:chgData name="Joseph Marvin R. Imperial" userId="c5118018-74d5-4421-be4d-7197191e5b08" providerId="ADAL" clId="{A60C9405-D1E3-4A9F-A412-F7F35C1FE92B}" dt="2021-04-21T06:10:58.619" v="1205" actId="47"/>
        <pc:sldMkLst>
          <pc:docMk/>
          <pc:sldMk cId="2206104727" sldId="345"/>
        </pc:sldMkLst>
      </pc:sldChg>
      <pc:sldChg chg="addSp delSp modSp add ord">
        <pc:chgData name="Joseph Marvin R. Imperial" userId="c5118018-74d5-4421-be4d-7197191e5b08" providerId="ADAL" clId="{A60C9405-D1E3-4A9F-A412-F7F35C1FE92B}" dt="2021-04-22T03:11:44.541" v="1949"/>
        <pc:sldMkLst>
          <pc:docMk/>
          <pc:sldMk cId="294846582" sldId="346"/>
        </pc:sldMkLst>
        <pc:picChg chg="del">
          <ac:chgData name="Joseph Marvin R. Imperial" userId="c5118018-74d5-4421-be4d-7197191e5b08" providerId="ADAL" clId="{A60C9405-D1E3-4A9F-A412-F7F35C1FE92B}" dt="2021-04-21T05:52:15.254" v="1089" actId="478"/>
          <ac:picMkLst>
            <pc:docMk/>
            <pc:sldMk cId="294846582" sldId="346"/>
            <ac:picMk id="8" creationId="{10CD70C0-8291-4EC5-88AA-B17CDF91F616}"/>
          </ac:picMkLst>
        </pc:picChg>
        <pc:picChg chg="add mod">
          <ac:chgData name="Joseph Marvin R. Imperial" userId="c5118018-74d5-4421-be4d-7197191e5b08" providerId="ADAL" clId="{A60C9405-D1E3-4A9F-A412-F7F35C1FE92B}" dt="2021-04-21T05:52:25.500" v="1093" actId="1076"/>
          <ac:picMkLst>
            <pc:docMk/>
            <pc:sldMk cId="294846582" sldId="346"/>
            <ac:picMk id="2050" creationId="{52A7BBA3-CEB0-42EB-A7AA-B39EEF874829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294846582" sldId="346"/>
            <ac:inkMk id="2" creationId="{79E32FD6-AAF8-4F44-863D-96C36ACCA1E0}"/>
          </ac:inkMkLst>
        </pc:inkChg>
      </pc:sldChg>
      <pc:sldChg chg="addSp delSp modSp add ord">
        <pc:chgData name="Joseph Marvin R. Imperial" userId="c5118018-74d5-4421-be4d-7197191e5b08" providerId="ADAL" clId="{A60C9405-D1E3-4A9F-A412-F7F35C1FE92B}" dt="2021-04-22T03:11:44.541" v="1949"/>
        <pc:sldMkLst>
          <pc:docMk/>
          <pc:sldMk cId="974080816" sldId="347"/>
        </pc:sldMkLst>
        <pc:spChg chg="mod">
          <ac:chgData name="Joseph Marvin R. Imperial" userId="c5118018-74d5-4421-be4d-7197191e5b08" providerId="ADAL" clId="{A60C9405-D1E3-4A9F-A412-F7F35C1FE92B}" dt="2021-04-21T06:06:26.627" v="1193" actId="14100"/>
          <ac:spMkLst>
            <pc:docMk/>
            <pc:sldMk cId="974080816" sldId="347"/>
            <ac:spMk id="10" creationId="{AA24DB5F-2CEA-4BBE-AEAD-979D12D76DE0}"/>
          </ac:spMkLst>
        </pc:spChg>
        <pc:picChg chg="del">
          <ac:chgData name="Joseph Marvin R. Imperial" userId="c5118018-74d5-4421-be4d-7197191e5b08" providerId="ADAL" clId="{A60C9405-D1E3-4A9F-A412-F7F35C1FE92B}" dt="2021-04-21T05:53:15.988" v="1100" actId="478"/>
          <ac:picMkLst>
            <pc:docMk/>
            <pc:sldMk cId="974080816" sldId="347"/>
            <ac:picMk id="8" creationId="{10CD70C0-8291-4EC5-88AA-B17CDF91F616}"/>
          </ac:picMkLst>
        </pc:picChg>
        <pc:picChg chg="add mod">
          <ac:chgData name="Joseph Marvin R. Imperial" userId="c5118018-74d5-4421-be4d-7197191e5b08" providerId="ADAL" clId="{A60C9405-D1E3-4A9F-A412-F7F35C1FE92B}" dt="2021-04-21T06:06:27.715" v="1194" actId="1076"/>
          <ac:picMkLst>
            <pc:docMk/>
            <pc:sldMk cId="974080816" sldId="347"/>
            <ac:picMk id="4098" creationId="{E8AE965B-3716-421A-8F21-F5690AA5563E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974080816" sldId="347"/>
            <ac:inkMk id="2" creationId="{2C3520BB-DC8F-4347-BDFB-051EBF009EC4}"/>
          </ac:inkMkLst>
        </pc:inkChg>
      </pc:sldChg>
      <pc:sldChg chg="add del">
        <pc:chgData name="Joseph Marvin R. Imperial" userId="c5118018-74d5-4421-be4d-7197191e5b08" providerId="ADAL" clId="{A60C9405-D1E3-4A9F-A412-F7F35C1FE92B}" dt="2021-04-21T05:53:11.303" v="1096" actId="2890"/>
        <pc:sldMkLst>
          <pc:docMk/>
          <pc:sldMk cId="1046150228" sldId="347"/>
        </pc:sldMkLst>
      </pc:sldChg>
      <pc:sldChg chg="addSp delSp modSp add">
        <pc:chgData name="Joseph Marvin R. Imperial" userId="c5118018-74d5-4421-be4d-7197191e5b08" providerId="ADAL" clId="{A60C9405-D1E3-4A9F-A412-F7F35C1FE92B}" dt="2021-04-21T05:55:04.988" v="1114" actId="1076"/>
        <pc:sldMkLst>
          <pc:docMk/>
          <pc:sldMk cId="2112038567" sldId="348"/>
        </pc:sldMkLst>
        <pc:picChg chg="del">
          <ac:chgData name="Joseph Marvin R. Imperial" userId="c5118018-74d5-4421-be4d-7197191e5b08" providerId="ADAL" clId="{A60C9405-D1E3-4A9F-A412-F7F35C1FE92B}" dt="2021-04-21T05:54:57.482" v="1111" actId="478"/>
          <ac:picMkLst>
            <pc:docMk/>
            <pc:sldMk cId="2112038567" sldId="348"/>
            <ac:picMk id="2050" creationId="{02B72901-D8C8-4BBA-A261-62CBC82CAA80}"/>
          </ac:picMkLst>
        </pc:picChg>
        <pc:picChg chg="add mod">
          <ac:chgData name="Joseph Marvin R. Imperial" userId="c5118018-74d5-4421-be4d-7197191e5b08" providerId="ADAL" clId="{A60C9405-D1E3-4A9F-A412-F7F35C1FE92B}" dt="2021-04-21T05:55:04.988" v="1114" actId="1076"/>
          <ac:picMkLst>
            <pc:docMk/>
            <pc:sldMk cId="2112038567" sldId="348"/>
            <ac:picMk id="6146" creationId="{EBF5B3BE-2563-4A33-8215-556FAEE0B808}"/>
          </ac:picMkLst>
        </pc:picChg>
      </pc:sldChg>
      <pc:sldChg chg="addSp delSp modSp add">
        <pc:chgData name="Joseph Marvin R. Imperial" userId="c5118018-74d5-4421-be4d-7197191e5b08" providerId="ADAL" clId="{A60C9405-D1E3-4A9F-A412-F7F35C1FE92B}" dt="2021-04-22T03:11:44.541" v="1949"/>
        <pc:sldMkLst>
          <pc:docMk/>
          <pc:sldMk cId="1328797052" sldId="349"/>
        </pc:sldMkLst>
        <pc:picChg chg="add mod">
          <ac:chgData name="Joseph Marvin R. Imperial" userId="c5118018-74d5-4421-be4d-7197191e5b08" providerId="ADAL" clId="{A60C9405-D1E3-4A9F-A412-F7F35C1FE92B}" dt="2021-04-21T06:02:35.307" v="1170" actId="1076"/>
          <ac:picMkLst>
            <pc:docMk/>
            <pc:sldMk cId="1328797052" sldId="349"/>
            <ac:picMk id="2" creationId="{A7A83AC2-F63C-478C-9D9F-B7D11F905C51}"/>
          </ac:picMkLst>
        </pc:picChg>
        <pc:picChg chg="add mod">
          <ac:chgData name="Joseph Marvin R. Imperial" userId="c5118018-74d5-4421-be4d-7197191e5b08" providerId="ADAL" clId="{A60C9405-D1E3-4A9F-A412-F7F35C1FE92B}" dt="2021-04-21T06:02:33.996" v="1169" actId="1076"/>
          <ac:picMkLst>
            <pc:docMk/>
            <pc:sldMk cId="1328797052" sldId="349"/>
            <ac:picMk id="3" creationId="{7D967C28-3D34-4632-9870-A561E71A3CC2}"/>
          </ac:picMkLst>
        </pc:picChg>
        <pc:picChg chg="del">
          <ac:chgData name="Joseph Marvin R. Imperial" userId="c5118018-74d5-4421-be4d-7197191e5b08" providerId="ADAL" clId="{A60C9405-D1E3-4A9F-A412-F7F35C1FE92B}" dt="2021-04-21T06:01:07.415" v="1151" actId="478"/>
          <ac:picMkLst>
            <pc:docMk/>
            <pc:sldMk cId="1328797052" sldId="349"/>
            <ac:picMk id="8" creationId="{BFD2C8B3-08EC-48C1-933A-DE75927FAFD9}"/>
          </ac:picMkLst>
        </pc:picChg>
        <pc:picChg chg="del">
          <ac:chgData name="Joseph Marvin R. Imperial" userId="c5118018-74d5-4421-be4d-7197191e5b08" providerId="ADAL" clId="{A60C9405-D1E3-4A9F-A412-F7F35C1FE92B}" dt="2021-04-21T06:01:07.919" v="1152" actId="478"/>
          <ac:picMkLst>
            <pc:docMk/>
            <pc:sldMk cId="1328797052" sldId="349"/>
            <ac:picMk id="9" creationId="{A45288FE-E909-4B80-934D-8A8109B7BE26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1328797052" sldId="349"/>
            <ac:inkMk id="4" creationId="{D781B9C7-B212-4A1D-8313-CB7967F0049A}"/>
          </ac:inkMkLst>
        </pc:inkChg>
      </pc:sldChg>
      <pc:sldChg chg="addSp modSp add">
        <pc:chgData name="Joseph Marvin R. Imperial" userId="c5118018-74d5-4421-be4d-7197191e5b08" providerId="ADAL" clId="{A60C9405-D1E3-4A9F-A412-F7F35C1FE92B}" dt="2021-04-22T03:11:44.541" v="1949"/>
        <pc:sldMkLst>
          <pc:docMk/>
          <pc:sldMk cId="3593121314" sldId="350"/>
        </pc:sldMkLst>
        <pc:picChg chg="add mod">
          <ac:chgData name="Joseph Marvin R. Imperial" userId="c5118018-74d5-4421-be4d-7197191e5b08" providerId="ADAL" clId="{A60C9405-D1E3-4A9F-A412-F7F35C1FE92B}" dt="2021-04-21T06:03:24.449" v="1177" actId="1076"/>
          <ac:picMkLst>
            <pc:docMk/>
            <pc:sldMk cId="3593121314" sldId="350"/>
            <ac:picMk id="2" creationId="{41C3F45E-9C4F-4BC7-B24B-E53D7E3C11A1}"/>
          </ac:picMkLst>
        </pc:picChg>
        <pc:picChg chg="add mod">
          <ac:chgData name="Joseph Marvin R. Imperial" userId="c5118018-74d5-4421-be4d-7197191e5b08" providerId="ADAL" clId="{A60C9405-D1E3-4A9F-A412-F7F35C1FE92B}" dt="2021-04-21T06:03:27.675" v="1179" actId="1076"/>
          <ac:picMkLst>
            <pc:docMk/>
            <pc:sldMk cId="3593121314" sldId="350"/>
            <ac:picMk id="3" creationId="{F75EB140-0F25-4C97-9BFF-30D605A97078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3593121314" sldId="350"/>
            <ac:inkMk id="4" creationId="{071D0A33-CD1A-4F43-A8ED-51FFC7AFBBAB}"/>
          </ac:inkMkLst>
        </pc:inkChg>
      </pc:sldChg>
      <pc:sldChg chg="addSp modSp add">
        <pc:chgData name="Joseph Marvin R. Imperial" userId="c5118018-74d5-4421-be4d-7197191e5b08" providerId="ADAL" clId="{A60C9405-D1E3-4A9F-A412-F7F35C1FE92B}" dt="2021-04-22T03:11:44.541" v="1949"/>
        <pc:sldMkLst>
          <pc:docMk/>
          <pc:sldMk cId="556606116" sldId="351"/>
        </pc:sldMkLst>
        <pc:picChg chg="add mod">
          <ac:chgData name="Joseph Marvin R. Imperial" userId="c5118018-74d5-4421-be4d-7197191e5b08" providerId="ADAL" clId="{A60C9405-D1E3-4A9F-A412-F7F35C1FE92B}" dt="2021-04-21T06:06:06.282" v="1189" actId="1076"/>
          <ac:picMkLst>
            <pc:docMk/>
            <pc:sldMk cId="556606116" sldId="351"/>
            <ac:picMk id="2" creationId="{DC42A3CA-2A21-4523-997D-00D1C7585B41}"/>
          </ac:picMkLst>
        </pc:picChg>
        <pc:picChg chg="add mod">
          <ac:chgData name="Joseph Marvin R. Imperial" userId="c5118018-74d5-4421-be4d-7197191e5b08" providerId="ADAL" clId="{A60C9405-D1E3-4A9F-A412-F7F35C1FE92B}" dt="2021-04-21T06:06:04.289" v="1188" actId="14100"/>
          <ac:picMkLst>
            <pc:docMk/>
            <pc:sldMk cId="556606116" sldId="351"/>
            <ac:picMk id="3" creationId="{752E43B0-6D37-45F0-9A09-C0831C211E51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556606116" sldId="351"/>
            <ac:inkMk id="4" creationId="{639D9A2A-99A7-45AC-9794-A2A2AD5A556A}"/>
          </ac:inkMkLst>
        </pc:inkChg>
      </pc:sldChg>
      <pc:sldChg chg="delSp modSp add">
        <pc:chgData name="Joseph Marvin R. Imperial" userId="c5118018-74d5-4421-be4d-7197191e5b08" providerId="ADAL" clId="{A60C9405-D1E3-4A9F-A412-F7F35C1FE92B}" dt="2021-04-22T00:00:59.409" v="1265" actId="20577"/>
        <pc:sldMkLst>
          <pc:docMk/>
          <pc:sldMk cId="1027704043" sldId="352"/>
        </pc:sldMkLst>
        <pc:spChg chg="mod">
          <ac:chgData name="Joseph Marvin R. Imperial" userId="c5118018-74d5-4421-be4d-7197191e5b08" providerId="ADAL" clId="{A60C9405-D1E3-4A9F-A412-F7F35C1FE92B}" dt="2021-04-22T00:00:59.409" v="1265" actId="20577"/>
          <ac:spMkLst>
            <pc:docMk/>
            <pc:sldMk cId="1027704043" sldId="352"/>
            <ac:spMk id="3" creationId="{60F183D7-3E97-48DC-AF98-3FD347A5D68C}"/>
          </ac:spMkLst>
        </pc:spChg>
        <pc:spChg chg="mod">
          <ac:chgData name="Joseph Marvin R. Imperial" userId="c5118018-74d5-4421-be4d-7197191e5b08" providerId="ADAL" clId="{A60C9405-D1E3-4A9F-A412-F7F35C1FE92B}" dt="2021-04-21T23:28:41.802" v="1237" actId="20577"/>
          <ac:spMkLst>
            <pc:docMk/>
            <pc:sldMk cId="1027704043" sldId="352"/>
            <ac:spMk id="10" creationId="{AA24DB5F-2CEA-4BBE-AEAD-979D12D76DE0}"/>
          </ac:spMkLst>
        </pc:spChg>
        <pc:picChg chg="del">
          <ac:chgData name="Joseph Marvin R. Imperial" userId="c5118018-74d5-4421-be4d-7197191e5b08" providerId="ADAL" clId="{A60C9405-D1E3-4A9F-A412-F7F35C1FE92B}" dt="2021-04-21T23:28:35.525" v="1208" actId="478"/>
          <ac:picMkLst>
            <pc:docMk/>
            <pc:sldMk cId="1027704043" sldId="352"/>
            <ac:picMk id="8" creationId="{10CD70C0-8291-4EC5-88AA-B17CDF91F616}"/>
          </ac:picMkLst>
        </pc:picChg>
      </pc:sldChg>
      <pc:sldChg chg="add del">
        <pc:chgData name="Joseph Marvin R. Imperial" userId="c5118018-74d5-4421-be4d-7197191e5b08" providerId="ADAL" clId="{A60C9405-D1E3-4A9F-A412-F7F35C1FE92B}" dt="2021-04-21T06:06:12.197" v="1190" actId="47"/>
        <pc:sldMkLst>
          <pc:docMk/>
          <pc:sldMk cId="1160299316" sldId="352"/>
        </pc:sldMkLst>
      </pc:sldChg>
      <pc:sldChg chg="addSp delSp modSp add del ord">
        <pc:chgData name="Joseph Marvin R. Imperial" userId="c5118018-74d5-4421-be4d-7197191e5b08" providerId="ADAL" clId="{A60C9405-D1E3-4A9F-A412-F7F35C1FE92B}" dt="2021-04-21T06:10:58.080" v="1204" actId="47"/>
        <pc:sldMkLst>
          <pc:docMk/>
          <pc:sldMk cId="1944634282" sldId="352"/>
        </pc:sldMkLst>
        <pc:spChg chg="del">
          <ac:chgData name="Joseph Marvin R. Imperial" userId="c5118018-74d5-4421-be4d-7197191e5b08" providerId="ADAL" clId="{A60C9405-D1E3-4A9F-A412-F7F35C1FE92B}" dt="2021-04-21T06:06:40.340" v="1200" actId="478"/>
          <ac:spMkLst>
            <pc:docMk/>
            <pc:sldMk cId="1944634282" sldId="352"/>
            <ac:spMk id="3" creationId="{60F183D7-3E97-48DC-AF98-3FD347A5D68C}"/>
          </ac:spMkLst>
        </pc:spChg>
        <pc:spChg chg="add mod">
          <ac:chgData name="Joseph Marvin R. Imperial" userId="c5118018-74d5-4421-be4d-7197191e5b08" providerId="ADAL" clId="{A60C9405-D1E3-4A9F-A412-F7F35C1FE92B}" dt="2021-04-21T06:06:45.838" v="1201" actId="478"/>
          <ac:spMkLst>
            <pc:docMk/>
            <pc:sldMk cId="1944634282" sldId="352"/>
            <ac:spMk id="4" creationId="{285869D0-A31E-4573-853C-82370C718E65}"/>
          </ac:spMkLst>
        </pc:spChg>
        <pc:spChg chg="del">
          <ac:chgData name="Joseph Marvin R. Imperial" userId="c5118018-74d5-4421-be4d-7197191e5b08" providerId="ADAL" clId="{A60C9405-D1E3-4A9F-A412-F7F35C1FE92B}" dt="2021-04-21T06:06:45.838" v="1201" actId="478"/>
          <ac:spMkLst>
            <pc:docMk/>
            <pc:sldMk cId="1944634282" sldId="352"/>
            <ac:spMk id="10" creationId="{AA24DB5F-2CEA-4BBE-AEAD-979D12D76DE0}"/>
          </ac:spMkLst>
        </pc:spChg>
        <pc:picChg chg="del">
          <ac:chgData name="Joseph Marvin R. Imperial" userId="c5118018-74d5-4421-be4d-7197191e5b08" providerId="ADAL" clId="{A60C9405-D1E3-4A9F-A412-F7F35C1FE92B}" dt="2021-04-21T06:06:38.419" v="1199" actId="478"/>
          <ac:picMkLst>
            <pc:docMk/>
            <pc:sldMk cId="1944634282" sldId="352"/>
            <ac:picMk id="4098" creationId="{E8AE965B-3716-421A-8F21-F5690AA5563E}"/>
          </ac:picMkLst>
        </pc:picChg>
      </pc:sldChg>
      <pc:sldChg chg="addSp modSp add">
        <pc:chgData name="Joseph Marvin R. Imperial" userId="c5118018-74d5-4421-be4d-7197191e5b08" providerId="ADAL" clId="{A60C9405-D1E3-4A9F-A412-F7F35C1FE92B}" dt="2021-04-21T23:30:42.926" v="1255" actId="1076"/>
        <pc:sldMkLst>
          <pc:docMk/>
          <pc:sldMk cId="1548079388" sldId="353"/>
        </pc:sldMkLst>
        <pc:spChg chg="mod">
          <ac:chgData name="Joseph Marvin R. Imperial" userId="c5118018-74d5-4421-be4d-7197191e5b08" providerId="ADAL" clId="{A60C9405-D1E3-4A9F-A412-F7F35C1FE92B}" dt="2021-04-21T23:30:35.188" v="1251" actId="20577"/>
          <ac:spMkLst>
            <pc:docMk/>
            <pc:sldMk cId="1548079388" sldId="353"/>
            <ac:spMk id="3" creationId="{60F183D7-3E97-48DC-AF98-3FD347A5D68C}"/>
          </ac:spMkLst>
        </pc:spChg>
        <pc:picChg chg="add mod">
          <ac:chgData name="Joseph Marvin R. Imperial" userId="c5118018-74d5-4421-be4d-7197191e5b08" providerId="ADAL" clId="{A60C9405-D1E3-4A9F-A412-F7F35C1FE92B}" dt="2021-04-21T23:30:42.926" v="1255" actId="1076"/>
          <ac:picMkLst>
            <pc:docMk/>
            <pc:sldMk cId="1548079388" sldId="353"/>
            <ac:picMk id="1026" creationId="{71F94CF2-CF2F-4A2C-A17A-5E64EE6D6618}"/>
          </ac:picMkLst>
        </pc:picChg>
      </pc:sldChg>
      <pc:sldChg chg="addSp delSp modSp add">
        <pc:chgData name="Joseph Marvin R. Imperial" userId="c5118018-74d5-4421-be4d-7197191e5b08" providerId="ADAL" clId="{A60C9405-D1E3-4A9F-A412-F7F35C1FE92B}" dt="2021-04-21T23:51:34.685" v="1260" actId="20577"/>
        <pc:sldMkLst>
          <pc:docMk/>
          <pc:sldMk cId="3959820044" sldId="354"/>
        </pc:sldMkLst>
        <pc:spChg chg="mod">
          <ac:chgData name="Joseph Marvin R. Imperial" userId="c5118018-74d5-4421-be4d-7197191e5b08" providerId="ADAL" clId="{A60C9405-D1E3-4A9F-A412-F7F35C1FE92B}" dt="2021-04-21T23:51:34.685" v="1260" actId="20577"/>
          <ac:spMkLst>
            <pc:docMk/>
            <pc:sldMk cId="3959820044" sldId="354"/>
            <ac:spMk id="3" creationId="{60F183D7-3E97-48DC-AF98-3FD347A5D68C}"/>
          </ac:spMkLst>
        </pc:spChg>
        <pc:picChg chg="del">
          <ac:chgData name="Joseph Marvin R. Imperial" userId="c5118018-74d5-4421-be4d-7197191e5b08" providerId="ADAL" clId="{A60C9405-D1E3-4A9F-A412-F7F35C1FE92B}" dt="2021-04-21T23:51:25.627" v="1258" actId="478"/>
          <ac:picMkLst>
            <pc:docMk/>
            <pc:sldMk cId="3959820044" sldId="354"/>
            <ac:picMk id="1026" creationId="{71F94CF2-CF2F-4A2C-A17A-5E64EE6D6618}"/>
          </ac:picMkLst>
        </pc:picChg>
        <pc:picChg chg="add">
          <ac:chgData name="Joseph Marvin R. Imperial" userId="c5118018-74d5-4421-be4d-7197191e5b08" providerId="ADAL" clId="{A60C9405-D1E3-4A9F-A412-F7F35C1FE92B}" dt="2021-04-21T23:51:31.860" v="1259"/>
          <ac:picMkLst>
            <pc:docMk/>
            <pc:sldMk cId="3959820044" sldId="354"/>
            <ac:picMk id="2050" creationId="{EEB419A2-49D7-456D-B39A-89350BC68ADE}"/>
          </ac:picMkLst>
        </pc:picChg>
      </pc:sldChg>
      <pc:sldChg chg="addSp delSp modSp add">
        <pc:chgData name="Joseph Marvin R. Imperial" userId="c5118018-74d5-4421-be4d-7197191e5b08" providerId="ADAL" clId="{A60C9405-D1E3-4A9F-A412-F7F35C1FE92B}" dt="2021-04-22T03:11:44.541" v="1949"/>
        <pc:sldMkLst>
          <pc:docMk/>
          <pc:sldMk cId="160566228" sldId="355"/>
        </pc:sldMkLst>
        <pc:spChg chg="add mod">
          <ac:chgData name="Joseph Marvin R. Imperial" userId="c5118018-74d5-4421-be4d-7197191e5b08" providerId="ADAL" clId="{A60C9405-D1E3-4A9F-A412-F7F35C1FE92B}" dt="2021-04-22T00:32:38.950" v="1319" actId="20577"/>
          <ac:spMkLst>
            <pc:docMk/>
            <pc:sldMk cId="160566228" sldId="355"/>
            <ac:spMk id="5" creationId="{A31CB04A-0A65-4142-98B6-5175C0B6EAFB}"/>
          </ac:spMkLst>
        </pc:spChg>
        <pc:spChg chg="add mod">
          <ac:chgData name="Joseph Marvin R. Imperial" userId="c5118018-74d5-4421-be4d-7197191e5b08" providerId="ADAL" clId="{A60C9405-D1E3-4A9F-A412-F7F35C1FE92B}" dt="2021-04-22T00:32:26.577" v="1280"/>
          <ac:spMkLst>
            <pc:docMk/>
            <pc:sldMk cId="160566228" sldId="355"/>
            <ac:spMk id="6" creationId="{AD6751DC-AF17-4E98-A475-E3E1871E1D1E}"/>
          </ac:spMkLst>
        </pc:spChg>
        <pc:picChg chg="del">
          <ac:chgData name="Joseph Marvin R. Imperial" userId="c5118018-74d5-4421-be4d-7197191e5b08" providerId="ADAL" clId="{A60C9405-D1E3-4A9F-A412-F7F35C1FE92B}" dt="2021-04-22T00:32:19.407" v="1275" actId="478"/>
          <ac:picMkLst>
            <pc:docMk/>
            <pc:sldMk cId="160566228" sldId="355"/>
            <ac:picMk id="2" creationId="{DC42A3CA-2A21-4523-997D-00D1C7585B41}"/>
          </ac:picMkLst>
        </pc:picChg>
        <pc:picChg chg="del">
          <ac:chgData name="Joseph Marvin R. Imperial" userId="c5118018-74d5-4421-be4d-7197191e5b08" providerId="ADAL" clId="{A60C9405-D1E3-4A9F-A412-F7F35C1FE92B}" dt="2021-04-22T00:32:18.859" v="1274" actId="478"/>
          <ac:picMkLst>
            <pc:docMk/>
            <pc:sldMk cId="160566228" sldId="355"/>
            <ac:picMk id="3" creationId="{752E43B0-6D37-45F0-9A09-C0831C211E51}"/>
          </ac:picMkLst>
        </pc:picChg>
        <pc:picChg chg="add mod">
          <ac:chgData name="Joseph Marvin R. Imperial" userId="c5118018-74d5-4421-be4d-7197191e5b08" providerId="ADAL" clId="{A60C9405-D1E3-4A9F-A412-F7F35C1FE92B}" dt="2021-04-22T00:32:24.919" v="1279" actId="1076"/>
          <ac:picMkLst>
            <pc:docMk/>
            <pc:sldMk cId="160566228" sldId="355"/>
            <ac:picMk id="4" creationId="{6260BD3C-A91A-4E08-BC33-5E07FA92BDC6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160566228" sldId="355"/>
            <ac:inkMk id="8" creationId="{BA4C6C17-FDB8-4FA1-8473-D1E75F2CCB4E}"/>
          </ac:inkMkLst>
        </pc:inkChg>
      </pc:sldChg>
      <pc:sldChg chg="addSp delSp modSp add">
        <pc:chgData name="Joseph Marvin R. Imperial" userId="c5118018-74d5-4421-be4d-7197191e5b08" providerId="ADAL" clId="{A60C9405-D1E3-4A9F-A412-F7F35C1FE92B}" dt="2021-04-22T03:11:44.541" v="1949"/>
        <pc:sldMkLst>
          <pc:docMk/>
          <pc:sldMk cId="600985750" sldId="356"/>
        </pc:sldMkLst>
        <pc:spChg chg="del">
          <ac:chgData name="Joseph Marvin R. Imperial" userId="c5118018-74d5-4421-be4d-7197191e5b08" providerId="ADAL" clId="{A60C9405-D1E3-4A9F-A412-F7F35C1FE92B}" dt="2021-04-22T00:33:00.753" v="1322" actId="478"/>
          <ac:spMkLst>
            <pc:docMk/>
            <pc:sldMk cId="600985750" sldId="356"/>
            <ac:spMk id="6" creationId="{AD6751DC-AF17-4E98-A475-E3E1871E1D1E}"/>
          </ac:spMkLst>
        </pc:spChg>
        <pc:picChg chg="add mod">
          <ac:chgData name="Joseph Marvin R. Imperial" userId="c5118018-74d5-4421-be4d-7197191e5b08" providerId="ADAL" clId="{A60C9405-D1E3-4A9F-A412-F7F35C1FE92B}" dt="2021-04-22T00:33:10.456" v="1327" actId="1076"/>
          <ac:picMkLst>
            <pc:docMk/>
            <pc:sldMk cId="600985750" sldId="356"/>
            <ac:picMk id="2" creationId="{C17680A1-EDC1-4B65-B797-C946D2E52082}"/>
          </ac:picMkLst>
        </pc:picChg>
        <pc:picChg chg="del">
          <ac:chgData name="Joseph Marvin R. Imperial" userId="c5118018-74d5-4421-be4d-7197191e5b08" providerId="ADAL" clId="{A60C9405-D1E3-4A9F-A412-F7F35C1FE92B}" dt="2021-04-22T00:33:01.882" v="1323" actId="478"/>
          <ac:picMkLst>
            <pc:docMk/>
            <pc:sldMk cId="600985750" sldId="356"/>
            <ac:picMk id="4" creationId="{6260BD3C-A91A-4E08-BC33-5E07FA92BDC6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600985750" sldId="356"/>
            <ac:inkMk id="3" creationId="{CC07CCD8-3A15-41A5-9624-181F569F6E03}"/>
          </ac:inkMkLst>
        </pc:inkChg>
      </pc:sldChg>
      <pc:sldChg chg="addSp delSp modSp add">
        <pc:chgData name="Joseph Marvin R. Imperial" userId="c5118018-74d5-4421-be4d-7197191e5b08" providerId="ADAL" clId="{A60C9405-D1E3-4A9F-A412-F7F35C1FE92B}" dt="2021-04-22T03:11:44.541" v="1949"/>
        <pc:sldMkLst>
          <pc:docMk/>
          <pc:sldMk cId="2885016661" sldId="357"/>
        </pc:sldMkLst>
        <pc:spChg chg="mod">
          <ac:chgData name="Joseph Marvin R. Imperial" userId="c5118018-74d5-4421-be4d-7197191e5b08" providerId="ADAL" clId="{A60C9405-D1E3-4A9F-A412-F7F35C1FE92B}" dt="2021-04-22T00:33:42.373" v="1350" actId="20577"/>
          <ac:spMkLst>
            <pc:docMk/>
            <pc:sldMk cId="2885016661" sldId="357"/>
            <ac:spMk id="10" creationId="{AA24DB5F-2CEA-4BBE-AEAD-979D12D76DE0}"/>
          </ac:spMkLst>
        </pc:spChg>
        <pc:picChg chg="add mod">
          <ac:chgData name="Joseph Marvin R. Imperial" userId="c5118018-74d5-4421-be4d-7197191e5b08" providerId="ADAL" clId="{A60C9405-D1E3-4A9F-A412-F7F35C1FE92B}" dt="2021-04-22T00:33:58.222" v="1355" actId="1076"/>
          <ac:picMkLst>
            <pc:docMk/>
            <pc:sldMk cId="2885016661" sldId="357"/>
            <ac:picMk id="2" creationId="{EF7CBF9D-EE94-4A3C-B37E-438511257C37}"/>
          </ac:picMkLst>
        </pc:picChg>
        <pc:picChg chg="del mod">
          <ac:chgData name="Joseph Marvin R. Imperial" userId="c5118018-74d5-4421-be4d-7197191e5b08" providerId="ADAL" clId="{A60C9405-D1E3-4A9F-A412-F7F35C1FE92B}" dt="2021-04-22T00:33:43.576" v="1352" actId="478"/>
          <ac:picMkLst>
            <pc:docMk/>
            <pc:sldMk cId="2885016661" sldId="357"/>
            <ac:picMk id="8" creationId="{10CD70C0-8291-4EC5-88AA-B17CDF91F616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2885016661" sldId="357"/>
            <ac:inkMk id="4" creationId="{D2D5898C-5F70-416E-8FB1-A85FF3D57A60}"/>
          </ac:inkMkLst>
        </pc:inkChg>
      </pc:sldChg>
      <pc:sldChg chg="addSp delSp modSp add">
        <pc:chgData name="Joseph Marvin R. Imperial" userId="c5118018-74d5-4421-be4d-7197191e5b08" providerId="ADAL" clId="{A60C9405-D1E3-4A9F-A412-F7F35C1FE92B}" dt="2021-04-22T03:11:44.541" v="1949"/>
        <pc:sldMkLst>
          <pc:docMk/>
          <pc:sldMk cId="1109964227" sldId="358"/>
        </pc:sldMkLst>
        <pc:picChg chg="del">
          <ac:chgData name="Joseph Marvin R. Imperial" userId="c5118018-74d5-4421-be4d-7197191e5b08" providerId="ADAL" clId="{A60C9405-D1E3-4A9F-A412-F7F35C1FE92B}" dt="2021-04-22T00:34:00.809" v="1358" actId="478"/>
          <ac:picMkLst>
            <pc:docMk/>
            <pc:sldMk cId="1109964227" sldId="358"/>
            <ac:picMk id="2" creationId="{EF7CBF9D-EE94-4A3C-B37E-438511257C37}"/>
          </ac:picMkLst>
        </pc:picChg>
        <pc:picChg chg="add mod">
          <ac:chgData name="Joseph Marvin R. Imperial" userId="c5118018-74d5-4421-be4d-7197191e5b08" providerId="ADAL" clId="{A60C9405-D1E3-4A9F-A412-F7F35C1FE92B}" dt="2021-04-22T00:34:19.519" v="1363" actId="1076"/>
          <ac:picMkLst>
            <pc:docMk/>
            <pc:sldMk cId="1109964227" sldId="358"/>
            <ac:picMk id="4" creationId="{A398E9FE-A869-4CE3-8052-148A085B4564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1109964227" sldId="358"/>
            <ac:inkMk id="5" creationId="{3C97E633-2604-42C1-88A6-B2E74765C3B0}"/>
          </ac:inkMkLst>
        </pc:inkChg>
      </pc:sldChg>
      <pc:sldChg chg="addSp modSp add ord">
        <pc:chgData name="Joseph Marvin R. Imperial" userId="c5118018-74d5-4421-be4d-7197191e5b08" providerId="ADAL" clId="{A60C9405-D1E3-4A9F-A412-F7F35C1FE92B}" dt="2021-04-22T03:11:44.541" v="1949"/>
        <pc:sldMkLst>
          <pc:docMk/>
          <pc:sldMk cId="3262566599" sldId="359"/>
        </pc:sldMkLst>
        <pc:spChg chg="mod">
          <ac:chgData name="Joseph Marvin R. Imperial" userId="c5118018-74d5-4421-be4d-7197191e5b08" providerId="ADAL" clId="{A60C9405-D1E3-4A9F-A412-F7F35C1FE92B}" dt="2021-04-22T01:20:12.168" v="1409"/>
          <ac:spMkLst>
            <pc:docMk/>
            <pc:sldMk cId="3262566599" sldId="359"/>
            <ac:spMk id="3" creationId="{60F183D7-3E97-48DC-AF98-3FD347A5D68C}"/>
          </ac:spMkLst>
        </pc:spChg>
        <pc:spChg chg="mod">
          <ac:chgData name="Joseph Marvin R. Imperial" userId="c5118018-74d5-4421-be4d-7197191e5b08" providerId="ADAL" clId="{A60C9405-D1E3-4A9F-A412-F7F35C1FE92B}" dt="2021-04-22T01:18:59.445" v="1382" actId="20577"/>
          <ac:spMkLst>
            <pc:docMk/>
            <pc:sldMk cId="3262566599" sldId="359"/>
            <ac:spMk id="10" creationId="{AA24DB5F-2CEA-4BBE-AEAD-979D12D76DE0}"/>
          </ac:spMkLst>
        </pc:sp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3262566599" sldId="359"/>
            <ac:inkMk id="2" creationId="{A54EA238-378A-4A4A-BE14-CA7428C03038}"/>
          </ac:inkMkLst>
        </pc:inkChg>
      </pc:sldChg>
      <pc:sldChg chg="addSp delSp modSp add ord">
        <pc:chgData name="Joseph Marvin R. Imperial" userId="c5118018-74d5-4421-be4d-7197191e5b08" providerId="ADAL" clId="{A60C9405-D1E3-4A9F-A412-F7F35C1FE92B}" dt="2021-04-22T03:11:44.541" v="1949"/>
        <pc:sldMkLst>
          <pc:docMk/>
          <pc:sldMk cId="2421040397" sldId="360"/>
        </pc:sldMkLst>
        <pc:spChg chg="mod">
          <ac:chgData name="Joseph Marvin R. Imperial" userId="c5118018-74d5-4421-be4d-7197191e5b08" providerId="ADAL" clId="{A60C9405-D1E3-4A9F-A412-F7F35C1FE92B}" dt="2021-04-22T01:34:15.543" v="1941" actId="20577"/>
          <ac:spMkLst>
            <pc:docMk/>
            <pc:sldMk cId="2421040397" sldId="360"/>
            <ac:spMk id="3" creationId="{60F183D7-3E97-48DC-AF98-3FD347A5D68C}"/>
          </ac:spMkLst>
        </pc:spChg>
        <pc:spChg chg="mod">
          <ac:chgData name="Joseph Marvin R. Imperial" userId="c5118018-74d5-4421-be4d-7197191e5b08" providerId="ADAL" clId="{A60C9405-D1E3-4A9F-A412-F7F35C1FE92B}" dt="2021-04-22T01:26:13.709" v="1524" actId="20577"/>
          <ac:spMkLst>
            <pc:docMk/>
            <pc:sldMk cId="2421040397" sldId="360"/>
            <ac:spMk id="10" creationId="{AA24DB5F-2CEA-4BBE-AEAD-979D12D76DE0}"/>
          </ac:spMkLst>
        </pc:spChg>
        <pc:picChg chg="add del mod">
          <ac:chgData name="Joseph Marvin R. Imperial" userId="c5118018-74d5-4421-be4d-7197191e5b08" providerId="ADAL" clId="{A60C9405-D1E3-4A9F-A412-F7F35C1FE92B}" dt="2021-04-22T01:26:15.042" v="1525" actId="478"/>
          <ac:picMkLst>
            <pc:docMk/>
            <pc:sldMk cId="2421040397" sldId="360"/>
            <ac:picMk id="2" creationId="{0EB3E0A2-6F59-4959-A26F-369BB1B9CA7B}"/>
          </ac:picMkLst>
        </pc:picChg>
        <pc:picChg chg="del">
          <ac:chgData name="Joseph Marvin R. Imperial" userId="c5118018-74d5-4421-be4d-7197191e5b08" providerId="ADAL" clId="{A60C9405-D1E3-4A9F-A412-F7F35C1FE92B}" dt="2021-04-22T01:20:46.719" v="1412" actId="478"/>
          <ac:picMkLst>
            <pc:docMk/>
            <pc:sldMk cId="2421040397" sldId="360"/>
            <ac:picMk id="4" creationId="{A398E9FE-A869-4CE3-8052-148A085B4564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2421040397" sldId="360"/>
            <ac:inkMk id="5" creationId="{AB24EBED-520A-4365-A333-7B11ADE9F298}"/>
          </ac:inkMkLst>
        </pc:inkChg>
      </pc:sldChg>
      <pc:sldChg chg="addSp add">
        <pc:chgData name="Joseph Marvin R. Imperial" userId="c5118018-74d5-4421-be4d-7197191e5b08" providerId="ADAL" clId="{A60C9405-D1E3-4A9F-A412-F7F35C1FE92B}" dt="2021-04-22T03:11:44.541" v="1949"/>
        <pc:sldMkLst>
          <pc:docMk/>
          <pc:sldMk cId="1739587170" sldId="361"/>
        </pc:sldMkLst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1739587170" sldId="361"/>
            <ac:inkMk id="2" creationId="{D10F9432-F9ED-4637-9A79-B4A73401D6DF}"/>
          </ac:inkMkLst>
        </pc:inkChg>
      </pc:sldChg>
      <pc:sldChg chg="addSp delSp modSp add ord">
        <pc:chgData name="Joseph Marvin R. Imperial" userId="c5118018-74d5-4421-be4d-7197191e5b08" providerId="ADAL" clId="{A60C9405-D1E3-4A9F-A412-F7F35C1FE92B}" dt="2021-04-22T03:11:44.541" v="1949"/>
        <pc:sldMkLst>
          <pc:docMk/>
          <pc:sldMk cId="3999754850" sldId="362"/>
        </pc:sldMkLst>
        <pc:spChg chg="mod">
          <ac:chgData name="Joseph Marvin R. Imperial" userId="c5118018-74d5-4421-be4d-7197191e5b08" providerId="ADAL" clId="{A60C9405-D1E3-4A9F-A412-F7F35C1FE92B}" dt="2021-04-22T01:24:27.591" v="1503" actId="20577"/>
          <ac:spMkLst>
            <pc:docMk/>
            <pc:sldMk cId="3999754850" sldId="362"/>
            <ac:spMk id="10" creationId="{AA24DB5F-2CEA-4BBE-AEAD-979D12D76DE0}"/>
          </ac:spMkLst>
        </pc:spChg>
        <pc:picChg chg="del">
          <ac:chgData name="Joseph Marvin R. Imperial" userId="c5118018-74d5-4421-be4d-7197191e5b08" providerId="ADAL" clId="{A60C9405-D1E3-4A9F-A412-F7F35C1FE92B}" dt="2021-04-22T01:24:28.985" v="1504" actId="478"/>
          <ac:picMkLst>
            <pc:docMk/>
            <pc:sldMk cId="3999754850" sldId="362"/>
            <ac:picMk id="2" creationId="{0EB3E0A2-6F59-4959-A26F-369BB1B9CA7B}"/>
          </ac:picMkLst>
        </pc:picChg>
        <pc:picChg chg="add mod">
          <ac:chgData name="Joseph Marvin R. Imperial" userId="c5118018-74d5-4421-be4d-7197191e5b08" providerId="ADAL" clId="{A60C9405-D1E3-4A9F-A412-F7F35C1FE92B}" dt="2021-04-22T01:24:40.671" v="1506" actId="1076"/>
          <ac:picMkLst>
            <pc:docMk/>
            <pc:sldMk cId="3999754850" sldId="362"/>
            <ac:picMk id="4" creationId="{EDD712BE-CD00-4B47-8FC5-BB76A04B0AB2}"/>
          </ac:picMkLst>
        </pc:picChg>
        <pc:picChg chg="add mod">
          <ac:chgData name="Joseph Marvin R. Imperial" userId="c5118018-74d5-4421-be4d-7197191e5b08" providerId="ADAL" clId="{A60C9405-D1E3-4A9F-A412-F7F35C1FE92B}" dt="2021-04-22T01:24:50.111" v="1508" actId="1076"/>
          <ac:picMkLst>
            <pc:docMk/>
            <pc:sldMk cId="3999754850" sldId="362"/>
            <ac:picMk id="5" creationId="{E8ED0FF9-6773-4DF0-AAEF-E4FA6C45F4B7}"/>
          </ac:picMkLst>
        </pc:picChg>
        <pc:inkChg chg="add">
          <ac:chgData name="Joseph Marvin R. Imperial" userId="c5118018-74d5-4421-be4d-7197191e5b08" providerId="ADAL" clId="{A60C9405-D1E3-4A9F-A412-F7F35C1FE92B}" dt="2021-04-22T03:11:44.541" v="1949"/>
          <ac:inkMkLst>
            <pc:docMk/>
            <pc:sldMk cId="3999754850" sldId="362"/>
            <ac:inkMk id="6" creationId="{0D3E0DC4-F58E-4048-94DA-FC9AFDF4FD22}"/>
          </ac:inkMkLst>
        </pc:inkChg>
      </pc:sldChg>
      <pc:sldChg chg="add">
        <pc:chgData name="Joseph Marvin R. Imperial" userId="c5118018-74d5-4421-be4d-7197191e5b08" providerId="ADAL" clId="{A60C9405-D1E3-4A9F-A412-F7F35C1FE92B}" dt="2021-04-22T01:26:07.913" v="1511"/>
        <pc:sldMkLst>
          <pc:docMk/>
          <pc:sldMk cId="2266878574" sldId="36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33:26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9366 11095 0,'18'0'0,"0"0"63,17 0-47,53 0-1,1376 0 188,-1429 0-187,1 0 0,87 0 15,-17 0 0,-18 0 16,0 0-31,53 0-1,-35 0 1,0 0-1,-53 0 1,-18 0 0,-17 0-16,52 0 15,19 0 1,-19 0 0,-35 0-1,1 0 48,-19 0-48,36 0 1,-35 0 0,0 0-1,17 0 16,0 0-31,-17 0 16,70 0 0,-35 0-1,-35 0 17,17 0-32,-18 0 31</inkml:trace>
  <inkml:trace contextRef="#ctx0" brushRef="#br0" timeOffset="16168.05">23372 11095 0,'17'18'94,"89"-18"-94,35 0 16,-35 0-16,35 0 15,18 0 1,17 0 15,54 0 0,-36 0-15,52 0 0,-16 0-1,-71 0 17,-89 0-17,-52 0 1,-1 0-1,1 0 1,17 0 0,1 0-1,-1 0 1</inkml:trace>
  <inkml:trace contextRef="#ctx0" brushRef="#br0" timeOffset="37784.82">26211 7161 0,'-17'0'32,"-1"0"-17,-52 18 1,-19 35-1,-16 88 17,105 0-1,52-53 16,-34-70-32,0-18-15,70 0 32,0 0-17,-17 0 1,-1-18 0,-52-17-1,35-88 1,-18 87-1,-17 19 1,-18-19 0,0-52 15,0 53-31,-18 17 16,-17 1-16,17 17 15,1 0 16,-1-18-31,-17 18 32,17 0 15</inkml:trace>
  <inkml:trace contextRef="#ctx0" brushRef="#br0" timeOffset="38736.29">26494 7497 0,'-18'0'47,"18"17"-32,0 18 1,123 36-16,54-18 15,52 35 1,-52-70-16,52 70 16,459-35 15,-230 35 0,-422-88-15</inkml:trace>
  <inkml:trace contextRef="#ctx0" brushRef="#br0" timeOffset="39503.77">26282 7708 0,'0'53'31,"18"71"-15,35-1-16,17 89 15,-17 17-15,18-17 16,52 229-1,89 229 17,-124-441-1,-70-193 0</inkml:trace>
  <inkml:trace contextRef="#ctx0" brushRef="#br0" timeOffset="40496.76">27111 10125 0,'0'0'0,"-53"0"31,35 0-31,-17 0 15,-18 0 1,36 17-16,-1-17 16,0 18 15,18 0-31,0 35 31,-35 123 0,17-105-31,18-54 32,0 36-1,18-18 0,0-17-31,35-18 16,0 0-1,35 0 17,-35 0-17,17-88 1,-52 70 0,-18 1-1,0-1 1,0 0-1,0-35 1,0 0 0,0 0-1,0 18 1,-18 18 31,1-1 0</inkml:trace>
  <inkml:trace contextRef="#ctx0" brushRef="#br0" timeOffset="41969.68">29034 7902 0,'0'0'0,"-36"0"32,1 0-17,-53 0-15,35 0 16,-53 36 15,88-1 0,-17-35-15,0 17 0,0 19 15,-1-1-15,36 36-1,0 17 1,0-53-1,0 36 1,0-19 0,71 1-1,-36-35 1,-17 0 0,-1-18-16,1 17 15,0-17 16,35 0-31,-18 0 32,18 0-17,0-35 1,-18 0 0,0-53-1,-17 35 1,17-71-1,-35 71 1,0-88 0,0 88-16,0 0 15,-17 36 63,-54 17-78,1 0 16</inkml:trace>
  <inkml:trace contextRef="#ctx0" brushRef="#br0" timeOffset="42743.49">24130 7303 0,'18'0'62,"-1"0"-62,36 0 16,-18 0-1,18 0-15,124 0 47,-89 0-47,159 0 32,-177 0-17,-17 0 1,-17 0-1,17 0 1,-36 0 0,1 0 15</inkml:trace>
  <inkml:trace contextRef="#ctx0" brushRef="#br0" timeOffset="43504.62">24994 6967 0,'36'0'46,"17"18"-30,-36 0-16,36 17 16,0 18-1,-35-36 1,-1 1 15,1 0-31,0-1 31,-1 1-31,18 35 16,-35-35 15,0-1-15,0 36 0,-105 71-1,16-71 1,37-1-1,-1-16 1,35-19 0,0-17 109</inkml:trace>
  <inkml:trace contextRef="#ctx0" brushRef="#br0" timeOffset="46417.23">27005 6720 0,'-17'18'47,"-36"53"-31,-106-1-16,-35 71 15,-194 89-15,-106-36 16,0 123 31,459-282-16,-18 36 0</inkml:trace>
  <inkml:trace contextRef="#ctx0" brushRef="#br0" timeOffset="47816.91">29369 7814 0,'17'0'78,"54"0"-62,0-35-16,17-1 16,0-16-16,35-1 15,89-71 16,-194 107-31</inkml:trace>
  <inkml:trace contextRef="#ctx0" brushRef="#br0" timeOffset="48768.9">29386 7532 0,'0'70'78,"0"19"-78,0-54 15,-17 18 1,-1 0-16,-35 35 31,53-70 79,18 17-95,17-35 1,18 17-16,-18-17 16,18 18-1,35 17 1,-35-17-1</inkml:trace>
  <inkml:trace contextRef="#ctx0" brushRef="#br0" timeOffset="49600.35">27658 10072 0,'17'17'47,"72"-17"-31,-54-17-16,71-18 16,35-36 15,-53 18-31,-17 0 15,-18 36 1,-18-1 0</inkml:trace>
  <inkml:trace contextRef="#ctx0" brushRef="#br0" timeOffset="50665.02">27764 9719 0,'17'0'16,"-17"53"-1,-17 0-15,17-18 16,0 0-16,-18 18 16,18-35-1,-18 0-15,18-1 16,-17 1-16,-19 17 16,54-35 202,35 0-202,-35 0-16,17 18 16,18 35-16,0-18 15,123 71 1,-141-71-1,18 0 1,-35-35 15,0 18-15</inkml:trace>
  <inkml:trace contextRef="#ctx0" brushRef="#br0" timeOffset="55816.29">26582 7743 0,'17'18'16,"19"17"-1,-19-17-15,19 0 16,-1-1-16,-17 1 15,17 17-15,0 1 16,0-36 0,1 35-16,122 88 47,-87-105-32,-18-18 1,17 0-1,-17 0 1,36 0 0,-72 0-1,1 0 32,17 0-31,-17 0-1,-1 0-15,1 35 32,35-17-17,-53-1 1,18 19-16,-18-19 31,0 19-15,0-1-1,0 0 1,0 0 62,0-17-62,17 0 93,19-18-109,-19-18 16,1 18-16,17-18 15,-17 18 1,-1-17-16,19 17 16,-1 0-1,18-35 1,-18 35 0,18 0-1,-18 0 1,18 0-1,-35 0 17,17 0-17,-17 0 1,17 0 15,0 17-31,-17-17 16,17 18-1,1-18 1,-1 0 15,18 0-15,0 0 0,-18 0-1,-17 0 16,-1 0-15,-17-18-16,35-17 16,-17 17-1</inkml:trace>
  <inkml:trace contextRef="#ctx0" brushRef="#br0" timeOffset="57656.04">26053 8026 0,'0'0'0,"17"0"16,19 17 0,-36 36-1,0-35-15,0 17 16,0 0-16,0-17 16,17 0-16,-17 17 15,0-17-15,0-1 16,0 54-1,53 35 17,-35-36-1,-18-52-15,17 17-1,-17 18 1,36-18-1,-36 1 1,0 17 0,0-36-1,0 18 1,0 1 15,0 52-15,-18 0-1,0-70 1,1 35 0,-19-36-1,36 1 1,-17 0 31,17-1 78,17-17-110,54 18 1,-36 0-16,-17-1 0,0 18 16,-18-17-1,53 17 1,-36 1-16,36 52 31,-53-71-31,0 1 16,18 53-1,-18 17 17,0-53-17,17 0 1,-17 54 15,0-72-15,18 54-1,0-1 1,-1-70 0,1 18-16,0 35 31,-18-35-15,70 52 15,-52-52-16,-1-18 17,1 17-17,0-17-15,35 53 16,-36-53 15,1 18-15,17-18-1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47:54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7126 6315 0,'71'0'47,"35"0"-47,-18 0 16,-35 0-16,17 0 15,18 0-15,89 0 31,546 0 1,-194 0-1,-247 0 0,-176 0-15,-35 0-1,-54 0-15,19 0 16,-19 0 0,1 0-1,0 0 1</inkml:trace>
  <inkml:trace contextRef="#ctx0" brushRef="#br0" timeOffset="40448.18">14411 5168 0,'18'-17'78,"70"17"-78,18 0 16,-36 0-16,177 0 15,194 0 32,-53-89-16,-123 72 1,-195 17-17,-34 0 1,122 0 0,-69 0-1,122-18 1,54-70-1,35 53 17,-230-1-32,-35 36 15,18 0 1,-17-17 15,-19 17 0,1 0-15,35 0 0,0 0-1,70 0 1,36 0 0,35 17 15,-159-17-31,54 0 15,-37 18 1,90 35 15,-107-53-31,18 18 16,88-1 0,18 1-1,-18-18 1,-53 0-1,-18 17 1,-34 1 0,34 0-1,-52-18 1,52 17 0,-52-17-1,70 18 16,-35-18-31,53 0 16,-18 35 0,0-17 15,1 0-31,34-18 31,1 35-15,-71-35-1,-1 0 1,-34 0 0,0 0-1,-1 0 1</inkml:trace>
  <inkml:trace contextRef="#ctx0" brushRef="#br0" timeOffset="42753.13">10037 5186 0,'0'-18'47,"-53"18"-32,17 18 1,-17-1-16,-70 54 31,88-53 0,-36 35 1,71-36-1,-35-17 31,17 18-15,-17 17 0,17-35-16</inkml:trace>
  <inkml:trace contextRef="#ctx0" brushRef="#br0" timeOffset="43440.16">9560 5256 0,'0'53'78,"0"-17"-62,0 17-16,-35 70 31,35-70-15,0-35 46,35-18-31,-17 0-31,0 0 16,-1 0 0,54 0-1,-36 0 1,-17 0 0,-1 0 30</inkml:trace>
  <inkml:trace contextRef="#ctx0" brushRef="#br0" timeOffset="49816.18">13882 7461 0,'17'0'47,"1"0"-31,17 0-16,-17 0 16,0 0-16,140 0 15,654 0 32,458 0-16,-388 0 1,-812 0-32,71 0 15,-123 0 1</inkml:trace>
  <inkml:trace contextRef="#ctx0" brushRef="#br0" timeOffset="52255.81">3545 8731 0,'18'18'16,"-18"35"-16,18-18 31,35 18-15,-36-35-1,1-18-15,0 0 16,17 17 0,0-17-16,0 0 15,18 0-15,300 0 32,-141 0-17,-36 0 1,18 0 15,-88-35-15,-53 35-1,-35 0 1,17-18 0,-18 18-1,19 0 1,-19 0-1,54 0 1,35 18 0,-36 70-1,-17 18 1,35 18 0,-88-89-1,0-18 1,0-52 62,18-35-62,53-54-16,-36 89 15,35-53-15,54-1 16,-1 54-1,54 18 1,-54 17 0,18 0-1,36 0 1,-18 88 0,-36-53-1,-88-17 1,1-1-1,16-17 1,1 0 0,18-35-1,-18 35 1,-18-35 0,-17 35 15,17-18-16,-17-17 1,17 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50:07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2223 6068 0,'0'0'0,"35"0"0,18 0 16,-18 0-16,36 0 16,17 0-16,35 0 15,1 0-15,17 0 16,-35 0-16,35 0 15,53 0 1,-71 0 15,1 0 1,-71 0-17,264 0 16,-176 0-15,0 0 0,-52 0-1,-1 0 1,35-18 0,-52 18-1,-36-17 1,18 17-1,-35 0 1,35 0 0,35-18-1,18-17 1,-1-1 0,-16 36 15,-37 0-16,19 0 1,35 0 0,17 0-1,1 0 1,35 0 0,-36 0-1,36 0 1,194 0-1,-106 0 1,-53 0 0,-36-17-1,-87 17 17</inkml:trace>
  <inkml:trace contextRef="#ctx0" brushRef="#br0" timeOffset="2712.93">15152 5980 0,'53'0'78,"-36"0"-62,54 0-16,-53 0 15,52 0-15,89 0 31,370 0 1,53 0-1,-405 0 0,-125 0-15,37 0-1,158 0 1,-53 0 0,-71 0-1,36 0 17,-89 0-32,19 0 31,52 0-16,35 35 1,-52-35 0,-54 0-1,18 0 1,36 0 0,35 0-1,-18 0 1,35 0-1,-17 0 1,0 0 0,70 0-1,53 0 1,0 0 15,-141 0-31,71 35 0,88-35 31,-18 0-15,-105 18 0,87-36-1,-140 18 1,52-35 0,89 0-1,-195 35 1,106 0-1,54 0 1,87 0 0,177 0-1,-141 0 1,-124 0 0,-17-36 15,-89 19-16,36-19 1,-53 36 0,-53 0-1,-35 0 63,-1 0-62,18 0 0,1 0-16,17 0 15,-36 0-15,71 0 16,-17 0 0,-53 0 15</inkml:trace>
  <inkml:trace contextRef="#ctx0" brushRef="#br0" timeOffset="25112.72">16810 6897 0,'35'0'110,"106"-18"-95,36 1-15,175 17 16,-34 0-16,17 0 15,106 0-15,970 0 32,-1129 0 15</inkml:trace>
  <inkml:trace contextRef="#ctx0" brushRef="#br0" timeOffset="38176.17">5450 10724 0,'18'0'63,"141"0"-48,-18 0-15,353 0 16,388 0 15,-671 0-15,107 0-1,-230 0 1</inkml:trace>
  <inkml:trace contextRef="#ctx0" brushRef="#br0" timeOffset="44273.35">21661 9719 0,'-36'0'62,"1"0"-46,-53 0-16,17 0 16,-123 0-1,-264 0 17,211 0-1,194 0 0,35 0 0,-17 35-31,-18 18 16,-18-17 0,54-1 15,-19 0-16,19 0 1,17-17 0,0 70-1,0-70 1,0 17 0,0-17 15,0 35-31,0 0 15,17 17 1,1 1 0,0-71-1,-1 53 1,72 52 0,-37-52-1,54 88 16,-88-141-15,17 18 0,-17-18-16,0 0 15,87 35 1,-34-35 0,35 36-1,17-36 1,36 0-1,-18 0 1,0 0 0,-35-18-1,-18 0 1,18 1 0,-18-19 15,53-52-16,-52 35 1,-19 0 0,-52 36-1,-1 17 1,54-35 0,-71 17-1,18 0 1,-18-17-1,0 0 1,0-18 0,0 17-1,-36-87 1,-34-36 0,-18 89 15,70 34-16,-17 19 1,-18 17 0,17-35-1,1 35 1,-18 0 0,0 0-1,18-18 1,0 18-1,-1-18 1,1 18 0,18 0 31</inkml:trace>
  <inkml:trace contextRef="#ctx0" brushRef="#br0" timeOffset="80216.63">29439 9384 0,'0'0'0,"-17"0"0,-36 0 0,17 0 16,-16 0-1,34 18-15,-35-18 16,35 17-16,18 1 31,-17-1-15,17 1-1,0 35 1,0-18 31,70 18-31,-52-53-1,0 0 16,-1 0-15,18 0 0,-17 0-1,17 0 1,-17-17 0,-18-1 15,18 0 0,-18-17-15,0 17-1,0 1-15,0-19 16,0 19 15,0-18-15,0 17-1</inkml:trace>
  <inkml:trace contextRef="#ctx0" brushRef="#br0" timeOffset="81083.64">30551 11042 0,'0'53'62,"-18"-53"-46,0 18 0,18 52 15,0-52-31,18-18 62,0 17-46,-1-17 15,1 0-15,35 0-1,-18-17 1,-35-19 0,18-16-1,17 16 1,-35 1 0,-18 0-1,-17 17 1,-18-35-1,18 53 1,-36-18 0</inkml:trace>
  <inkml:trace contextRef="#ctx0" brushRef="#br0" timeOffset="81767.04">28522 11430 0,'0'0'0,"-35"0"0,-53 0 15,35 18 1,35-1-16,18 19 15,0-1-15,0 0 16,0-17-16,0 17 16,18 0-16,88-35 31,52 0 16,-87-17-32,-1-19 1,-34 1 0,-36-35 15,0 52-15,0 0-1</inkml:trace>
  <inkml:trace contextRef="#ctx0" brushRef="#br0" timeOffset="82408.36">29210 9790 0,'0'35'16,"0"18"-1,0 17 1,0 1-16,-265 582 31,36-248 1,194-299-17,35-71 1,0 1-1,0-1 1</inkml:trace>
  <inkml:trace contextRef="#ctx0" brushRef="#br0" timeOffset="83312.2">29210 9860 0,'53'0'62,"-18"0"-62,71 35 31,-18 54-31,-17-19 16,88 71 0,17 36-1,-17-71 1,-53-18-1,-54-53 1,1 18 0,0-18-1,-35-17 1,35 35 0,-18-36 15,-17 1-16,-1 17 32,1-35-31,-18 18-16</inkml:trace>
  <inkml:trace contextRef="#ctx0" brushRef="#br0" timeOffset="84136.83">28663 11871 0,'0'0'0,"18"0"0,-1 0 16,160 194 15,70 423 0,-106-140 0,-106-160 1,0-229-17,-17-70 16</inkml:trace>
  <inkml:trace contextRef="#ctx0" brushRef="#br0" timeOffset="85199.03">29457 13723 0,'0'0'0,"-18"0"15,1 0-15,-19 0 16,19 0-16,-19 18 16,19-18-1,-1 17-15,1 1 16,-1 0 0,0-1-16,18 1 15,-17-18-15,17 70 31,0-34-15,0-19 0,0 1-1,0 17 1,35-17 0,0-18 15,36 0-16,-1 0 1,-52 0 0,35 0-1,-18 0 1,0 0 0,1-35-1,-36-1 1,0-52-1,0 35 1,0 36 0,0-54-1,-18 53 1,-52 1 0,52 17 15,-17-35-16,17 17 1,0 18-16</inkml:trace>
  <inkml:trace contextRef="#ctx0" brushRef="#br0" timeOffset="88048.96">29422 9013 0,'0'0'0,"-18"0"0,0 0 15,-17 0 1,0 0 0,-18 18-16,-18 17 15,18-17 1,18 0-16,0 17 15,17-17-15,-17-18 16,-53 70 15,35 1 1,35-54-1,1 1-16,-36 35 1,53-35 0,17 52 156,-17-52-157,0 35-15,53 35 16,-53-71-16,36 19 15,-19-19 1,-17 1 0,18 0-1,17 17 1,0 0 0,1-35-1,-19 18 1,54 0-1,-36-1 1,36-17 0,-54 35-1,71-35 1,1 0 0,-19 0-1,-52 0 1,70 0-1,0 0 1,-52-17 0,-1-1-1,18-17 1,-36 17 0,1-17-1,0 0 1,-18 17-1,35-35 1,-17 18 0,-1-36-1,-17 18 1,18 18 0,-18 17 15,0-17-16,0 0 1,0 0 0,0-18-1,-18 35 1,-17 0 0,0 1-1,-18-1 1,-18-35-1,54 53 1,-19 0 0,19-17-1,-1 17 1,-35 0 0,18-18 15,0 0-16,-1 18 1,-34-35 0,52 35-1,-17 0 1,-1-18 0</inkml:trace>
  <inkml:trace contextRef="#ctx0" brushRef="#br0" timeOffset="91152.42">25294 7391 0,'18'0'31,"-18"88"-15,0 88-16,0 36 16,0 247-1,-18 564 17,-52-406-1,70-494-16,0-105 1,17 0 125,36-18-126,0 0-15,35-18 16,-35 18-16,-18 0 16,36 0-1,-36 0 1,1 0-1,-19 0 1,1 0-16,17 0 16,-17-18-1,-1-17 1,-17 0 0,0-71-1,0-106 16,0-193-15,0-89 0,0-18-1,0 71 1,18 89 0,17 87-1,1 141 1</inkml:trace>
  <inkml:trace contextRef="#ctx0" brushRef="#br0" timeOffset="92135.99">25241 9578 0,'53'0'47,"-18"0"-31,18 0-16,0 0 31,106 0 0,0-18 1,-159 1 93</inkml:trace>
  <inkml:trace contextRef="#ctx0" brushRef="#br0" timeOffset="94240.67">28875 10160 0,'0'18'78,"0"52"-78,0-35 15,0 36 1,-106 264 15,-53 0 0,124-282-31,-18 0 16,18 0 0,17-35-1,1-18 32</inkml:trace>
  <inkml:trace contextRef="#ctx0" brushRef="#br0" timeOffset="94672.93">28363 10848 0,'0'35'32,"-17"36"-32,-19 17 15,36-35 1,0-18 0,53 18-1,-17-53 16,-1 0-31,-17 0 16,52 0 0,-17 0-1,-18 0 1,1 0-16,-19 0 47,-17-53-32</inkml:trace>
  <inkml:trace contextRef="#ctx0" brushRef="#br0" timeOffset="95568.49">25206 8996 0,'0'-18'16,"53"18"-16,17 0 0,-34 0 16,52 0-1,0 0-15,36 0 16,-19 0-16,1 0 15,-18 0-15,-35 0 16,0 0 0</inkml:trace>
  <inkml:trace contextRef="#ctx0" brushRef="#br0" timeOffset="96913.51">28575 11324 0,'0'0'0,"-35"0"0,-18 0 16,-18 0-16,18 0 15,36 0-15,-19 0 16,19 0 0,-1 35-16,18-17 15,0 35-15,0-18 16,0-17-1,0 105 17,35-17-1,36-35-15,0-18-1,-54-53 1,54 0-1,17 0 1,0 0 0,18-106-1,-71-18 1,-35 36 0,0-53-1,-88-35 1</inkml:trace>
  <inkml:trace contextRef="#ctx0" brushRef="#br0" timeOffset="98048.78">28046 11095 0,'0'18'47,"-35"-18"-31,35-18-1,-36-35-15,36 35 16,-53-105 0,0-1-1,1 71 1,-19-35 0,53 71-1,1-1 63,17 0 47,0 1-125,0-1 16,0 0-16,-18-52 16,-17 17-16,-36-18 15,-35-87 1,1-19-16,-72-34 31,71 69-15,-17 54-1,70 53 1,-53-18 0,71 35-1,-53-34 1,52 34-1,-34 0 1,-1 18 0,54 0-1,-36 0 1,35 0 0,0 0-1,-34 0 1,34 0-1,-17 0 32,-1 18-31</inkml:trace>
  <inkml:trace contextRef="#ctx0" brushRef="#br0" timeOffset="98530.58">26529 9066 0,'-159'18'32,"124"17"-32,-53 1 15,-1 17 1,37-18-1,16-18 1,36 1 15,0 0-15,18 17 0,17 18-16,18 0 15,18 17 1,-18 1-1,17-1 17,-70-52-17,35-18 32,-17 0-47,0 0 16</inkml:trace>
  <inkml:trace contextRef="#ctx0" brushRef="#br0" timeOffset="99580.83">29351 13635 0,'0'0'0,"-70"35"31,52-17-31,0 17 0,18-17 16,0 35-1,0 0 17,0-36-32,0 18 15,18 107 1,17-72-1,18-17 17,-35-35-32,17-18 15,53 0 1,18 0 0,-71-71-1,-35-35 1,0-17-1,-70-1 1,35 107-16</inkml:trace>
  <inkml:trace contextRef="#ctx0" brushRef="#br0" timeOffset="100800.44">29139 13653 0,'0'-18'31,"0"-17"-15,-17-36-16,17-17 15,-71-71-15,-52-564 32,-36 35-1,-158-159 0,34 371 0,213 300-15,-71-54 15,88 142-31,-35-71 16,17 36-1,36 88 17,17-36-17,-35-17 1,-17 17 0,-54-87-1,89 122 1,0-17-1,17 1 1,-17-37 0,-1 54-1,-52-71 1,35 18 0,-88-53 15,88 70-31,-53-17 15,-17 35 17,17 18-17,71 17-15,-53 18 16,17 0 0,1 0-1,-19 0 1,72 0-1,-19 0 1,19 0 0,-1 0-1,0 0 32,-17 0-47,18 0 31</inkml:trace>
  <inkml:trace contextRef="#ctx0" brushRef="#br0" timeOffset="101344.98">26211 8326 0,'-17'17'78,"17"1"-78,-36 17 16,-16 0-16,16-17 16,36 17 15,0-17-15,0 0 46,0-1-62,0 19 16,0-19-16,36 1 15,-19-1 1,18 36 0,54-17-1,122 52 1,-140-53-1,-53-17 1</inkml:trace>
  <inkml:trace contextRef="#ctx0" brushRef="#br0" timeOffset="106072.83">28504 9772 0,'-17'0'15,"17"18"1,-35 17-16,-18 0 16,-36-17-1,1 52-15,-18-70 16,-193 36 0,-319-19 15,212-17 0,160 0-15,-1 0-1,-36 0 17,248 0-32,0 0 0,17 0 46,1 18-30,-19-18 0,19 0-1</inkml:trace>
  <inkml:trace contextRef="#ctx0" brushRef="#br0" timeOffset="106511.05">26070 9948 0,'0'18'47,"0"0"-31,0 35-16,0-18 31,18-18-15,0-17-1,34 36-15,19-19 16,70 1 15,-70 0-15,-54-18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52:06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9331 3845 0,'0'71'32,"0"35"-32,0-36 15,0 36-15,0-53 16,0 18-16,0-36 15,0-18 1,0 1-16,0 17 31,0-17 63</inkml:trace>
  <inkml:trace contextRef="#ctx0" brushRef="#br0" timeOffset="784.57">9013 4233 0,'18'0'31,"17"36"-31,1-19 0,-1 19 16,0-1-16,1-18 15,16 19-15,-34-19 16,0-17 46,-1 0-46,36 18 0,-17-36 93,-1 1-93,-18-1-16,72-17 15,-36 0-15,105-18 16,-69 0 15,-54 35-15,-18 0 62</inkml:trace>
  <inkml:trace contextRef="#ctx0" brushRef="#br0" timeOffset="3928.33">12629 5362 0,'0'-17'32,"-17"17"-1,-1 0-31,1 0 15,-54 35-15,53-35 16,-35 18 0,-17 34 15,70-34 0,0 0-15,0 17-1,0-17 1,0-1 0,-18-17-1,18 53 1,0-18 15,0 1-15,0-1-1,0 18 1,0-35 0,0-1-1,0 18 1,0-17 0,0 53-1,0-54 1,0 19-1,18-19 32,0 1-15,17 0-1,-18 17 0,1-18 0,0 19-15,17-1 31,-35-17-32,18-1-15,-1 1 32,1-18-17,0 0 32,-1 0-47,1 0 16,17 0-1,18 0 1,0 0 0,35-18-1,-35-35 1,-18 0-16,1 18 16,-1-35-1,-35-1 1,0 53-1,0-35 1,0 18 0,0 0-1,0 0 1,0-18 15,0 35-15,0-17-1,0 17 1,-18-35 0,-17 0-1,17 53 1,1-17 0,-1-1-1,0 0 1,1 18 15,-1 0-15,-35 0 15</inkml:trace>
  <inkml:trace contextRef="#ctx0" brushRef="#br0" timeOffset="8517.64">24324 6350 0,'53'35'47,"0"-35"-32,35 0-15,-53 18 16,54 0-16,-1-18 31,53 0-15</inkml:trace>
  <inkml:trace contextRef="#ctx0" brushRef="#br0" timeOffset="10649.03">27852 3087 0,'0'17'31,"0"89"-31,0-35 16,0 423 15,0 123 0,-35-194-15,-18 18-1,0-88 1,35 18 15,18-230-31,0 17 31,0-69-15,0-72 0,0 1-1,0 0 1,0 52 0,-18 71-1,18-88 1,0-18-1,-17-17 1,-1-18 0,18 71-1,0-54 1,0 1 125,18-18-126,35 0 1,-36 0-16,19 0 15,-1 0-15,124 0 16,-18 0 0,-35 0-1,-36 0 1,1 0 0,-36 0-1,18 0 16,17 0-15,-34 0 0,-19 0 124,-17-18-108,0 1-32,0-19 15,-35-17 1,17-17-1,18 52 1,0-52 0,0-1-1,0-35 1,0-17 0,0-36-1,0 53 1,0-53-1,0 18 1,-17-17 0,17 52-1,0-35 1,0-18 0,0 53-16,0-106 15,0 54 16,0 17-15,0-1 0,0 54-1,0 0 1,0-35 0,0 17-1,0 0 1,0 18-1,0 17 1,0 1 0,0 17-1,0-35 1,0-71 0,0 88 15,0 54-16,0-1 1,0-17 0,0-1-1,0-34 1</inkml:trace>
  <inkml:trace contextRef="#ctx0" brushRef="#br0" timeOffset="11920.82">27693 5786 0,'53'0'109,"-35"0"-109,52 0 16,-17 0-16,53 0 16,-36 0-1,-17 0 16,-17 0-15,-19 0 0,1 0 15,0 0-15,17 0-1,-17 0-15,-1 0 16,18 0-16,1 0 15,-19 0 1,19 0 62,-19 0-78,1 0 78,0 0-78,-1 0 16,1 0-16,-1 0 16</inkml:trace>
  <inkml:trace contextRef="#ctx0" brushRef="#br0" timeOffset="13447.55">28275 6068 0,'0'17'32,"-17"-17"-17,-1 0-15,0 0 16,1 0 15,-19 0-15,1 0 15,-18 0-15,35 18 62,1 0-31,17-1-16,0 1 0,0 0-15,0-1 15,17-17 16,1 18-32,0-18 1,-1 0 31,1 0-16,0 0-15,-1 0-16,19 0 31,-19 0-31,1 0 109,17 0-93,0 18 15,-35-1 1,0 1-17,0-1 1,0 1-1,0 17 1,-17-35 15,17 18-15,-53 0 15,18-18-15,-1 17-1,1-17 1,0 0 0,-1 0-1,-16 0 1,34 0 15,0 0 0</inkml:trace>
  <inkml:trace contextRef="#ctx0" brushRef="#br0" timeOffset="27216.94">10037 9507 0,'0'0'0,"17"0"15,1 18 1,35-18-1,-18 0 1,106 0-16,0 0 0,36 0 16,34 0-1,1 0-15,211 0 16,212 0 15,-300 0 0,-17 0 16,-89 18-31,-88-18-16,-17 17 16,352 71-1,-229-88 1,-106 0-1,-106 0 1</inkml:trace>
  <inkml:trace contextRef="#ctx0" brushRef="#br0" timeOffset="34954.25">24112 7585 0,'-35'0'47,"-18"0"-31,-35 17 0,53 1-16,-1 0 15,-16 17 1,52-17 15,0-1 0,52 36 1,1-53-17,-17 18-15,-1-18 16,-17 17-1,-1 1 17,-17 0-1,0-1-15,0 36-1,-53-35 1,-35 0-1,18-18 1,17 0 0</inkml:trace>
  <inkml:trace contextRef="#ctx0" brushRef="#br0" timeOffset="35914.34">23671 7373 0,'-70'0'31,"52"18"-31,1 17 0,-1 18 16,0-35 0,1 17-16,17-18 15,-18 36-15,18 0 16,0 35-1,0-52-15,0 158 32,88-18 15,36-70-16,-71-53-16,-36-53 1,71 0 0,1 0-1,-1 0 1,-35-18 0,17-52-1,1-36 1,-18 18-1,-36 52 1,-17-34 0,0-18 15,0-36-15,0 71-1,0-35 1,-70-18-1,-36 53 1,88 36 0,1 17 15</inkml:trace>
  <inkml:trace contextRef="#ctx0" brushRef="#br0" timeOffset="36528.94">24500 7779 0,'-35'17'62,"123"19"-15,71-1-31,88-35-16,35 53 15,1359 229 17,70-17-1,-1235-212-15,-353-53-1,-105 0 1,-53 0 46,-71 0-62</inkml:trace>
  <inkml:trace contextRef="#ctx0" brushRef="#br0" timeOffset="37368.11">24465 8343 0,'18'18'46,"52"70"-46,1 0 16,476 688 15,-106-282-15,-71-70 0,-88-19-1,-52 1 1,-142-194-1,-88-124 1,17-71 0</inkml:trace>
  <inkml:trace contextRef="#ctx0" brushRef="#br0" timeOffset="40320.25">27852 5186 0,'0'-18'47,"17"18"-31,36 0-16,-17 0 15,17 0 1,158 0 15,-87 0 1</inkml:trace>
  <inkml:trace contextRef="#ctx0" brushRef="#br0" timeOffset="40952.68">27887 4551 0,'53'0'47,"-18"0"-47,53 0 16,-35 0-16,-35 0 16,0 0-16,35 0 31,158 0 0,-158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53:04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3669 2558 0,'35'0'47,"36"35"-47,-36 0 15,-17 18 1,17 18-16,0-36 16,71 88 15,-18-34 0,-88-72-31,18 19 16,0-19-1,-1-17 63,1 18-46,-1-1-17,1 19 1,0 17 0,-1 0-1,-17-36 1</inkml:trace>
  <inkml:trace contextRef="#ctx0" brushRef="#br0" timeOffset="751.67">3881 3298 0,'35'0'15,"53"53"1,18-35-16,-18 0 16,-35-1-16,0-17 15,-18 0-15,0 0 16,-17 0-16,0 0 156,-18-17-156,0-1 16,17 0-16,-17-35 15,18 18 1,-18-71 0,0 36-1,35 35 1,-35 17 0</inkml:trace>
  <inkml:trace contextRef="#ctx0" brushRef="#br0" timeOffset="3823.79">9190 4022 0,'-106'35'93,"35"-17"-77,-34 52-16,-19 1 16,1 17-1,70-35 1,18 0 0,-1-53-1,19 17-15,-54 36 16,18-17 15,18-19-15,0 18-1,-1-17 1,1 0 0,-53 17-1,88-17 1</inkml:trace>
  <inkml:trace contextRef="#ctx0" brushRef="#br0" timeOffset="4807.91">8114 4216 0,'18'0'32,"-18"35"-32,0 36 31,-18 52 16,0-52 0,18-36-47,0-18 31,0 1 94,18 0-109,17 17-1,-17-17 1,-1-18-16,54 17 31,0 1-15,-36-18-1,0 0 173</inkml:trace>
  <inkml:trace contextRef="#ctx0" brushRef="#br0" timeOffset="26808.74">12859 5680 0,'17'0'0,"1"17"31,-18 1-31,0 35 16,0-35-16,0-1 16,0 36-16,0-18 15,0 1 1,0-19-16,0 1 15,0 35 17,0-35-1,0-1 47,0 18-78,0-17 16,0 0-1,0-1 1</inkml:trace>
  <inkml:trace contextRef="#ctx0" brushRef="#br0" timeOffset="27742.84">12665 5997 0,'0'18'47,"53"35"-32,-18-18 1,-17-17-1,-1-1 1,1-17 0,17 18-16,-17 0 31,17 17-15,-17-35 93,35-18-93,-36 1-16,1-1 15,0 0-15,17-17 16,-18 17-1</inkml:trace>
  <inkml:trace contextRef="#ctx0" brushRef="#br0" timeOffset="32848.65">17798 6332 0,'17'-17'203,"19"-71"-203,-36 17 16,17 36-16,-17-18 15,0-18-15,18 54 16,-18-19-16,0 1 15,0 17-15,0 1 16,0-19 0,0 19 15</inkml:trace>
  <inkml:trace contextRef="#ctx0" brushRef="#br0" timeOffset="33465.25">17674 5927 0,'18'0'62,"17"-18"-62,-17 0 16,17-17-16,0 17 15,-17 18 1,0-17-16,-18-1 16,35-17-1,18-18 1,-36 53-1,36 0 17,-17 0-17,17 71 1,-36-36 0</inkml:trace>
  <inkml:trace contextRef="#ctx0" brushRef="#br0" timeOffset="37055.26">18768 5715 0,'0'-18'109,"17"18"-109,19 0 16,-19 0-1,19 0 1,-1 36 0,-17-19-1,52 1 17,-17 35-1,0-18-16,-53 0-15,35-17 16,18 35 0,-35-35-1,35 52 1,-36-52 0,1-1-1,35 1 1,-53 0-1,35 17 1,0 0 0,-17-17-1,-18 0 1,18-1 0,-1 1 30,1-1-30,-18 1 0</inkml:trace>
  <inkml:trace contextRef="#ctx0" brushRef="#br0" timeOffset="37847.64">19332 6368 0,'18'0'63,"17"0"-63,-17 0 15,-1 0-15,19 0 16,-1 17-16,-17-17 16,70 0-1,-35 18 16,-18-18 1,0 0-1,-35-53 78,-17 18-93,17 17-16,0-70 16,0 70-16,0 1 15</inkml:trace>
  <inkml:trace contextRef="#ctx0" brushRef="#br0" timeOffset="39376.46">23954 5786 0,'0'-18'47,"35"18"-47,35 35 16,-17 36-16,0-18 15,0 35-15,53 35 16,53 71 31,-142-176-16,1 0-15,0-1-1,-1-17 16,1 0-31</inkml:trace>
  <inkml:trace contextRef="#ctx0" brushRef="#br0" timeOffset="40103.94">24342 6403 0,'0'18'31,"35"-18"-31,53 35 16,-53-35-16,1 35 16,-1-35-16,0 18 15,1-1 1,-19-17 46,-17-35 63,0 0-109,0-36-16,0 54 16,0-89-1,0 88 1,0 1 0,0-1-1</inkml:trace>
  <inkml:trace contextRef="#ctx0" brushRef="#br0" timeOffset="42712.21">29704 6262 0,'-35'0'62,"-1"0"-46,19 0-1,-36 0 1,35 0 0,-88-71 15,53 36 0,18 17-31,-53-52 31,17-1-15,-34 18 0,52 0 15,35 53 0,18-17-15,-53-19-1,35 19 1</inkml:trace>
  <inkml:trace contextRef="#ctx0" brushRef="#br0" timeOffset="43599.91">28981 5662 0,'-18'0'63,"0"0"-17,1 18 1,-1-18-31,1 0-16,-19 17 31,36 1-15,-17 0-16,17-1 31,-18 1-15,18 0-1,0-1 1,-18 1 0,18-1-1,-17 1 1,17 0 109,17 17-94,19 18-31,-19-53 16,19 35-16,-1-17 15,0 17 1,-17-17 0,-1-1-16</inkml:trace>
  <inkml:trace contextRef="#ctx0" brushRef="#br0" timeOffset="46583.54">4145 10689 0,'-53'0'63,"0"0"-48,0 0-15,36 0 0,-71-53 32,-18-141-1,35 88 0,36 71 47,17 35-78,1-18 16,-1 18-16,0 0 15,1-17 126</inkml:trace>
  <inkml:trace contextRef="#ctx0" brushRef="#br0" timeOffset="47167.63">3792 10072 0,'-17'0'62,"-71"0"-46,70 0-16,-17 0 16,35 17 15,0 36-16,17-35 1,-17 17 15,0-17-15,0 35 0,0 17-1,0-34 1,0-1-1,0 18 1</inkml:trace>
  <inkml:trace contextRef="#ctx0" brushRef="#br0" timeOffset="48640.46">8590 9349 0,'18'0'31,"-1"0"1,1 0-17,17 0-15,1 0 16,263-141 31,-122 52-16,-107 19 0,-52 52-15</inkml:trace>
  <inkml:trace contextRef="#ctx0" brushRef="#br0" timeOffset="49295.61">9225 8996 0,'0'0'15,"53"0"-15,-18-18 0,18 18 16,-17 0-1,-19-17-15,18 17 16,-17 0 0,0 0 124,-18 17-140,0 18 16,0 1-16,0 17 16,0-18-16,0 0 15,0-17-15,0 35 16,-36 17-1,36-34 17,0-1-17</inkml:trace>
  <inkml:trace contextRef="#ctx0" brushRef="#br0" timeOffset="50023.21">9260 9013 0,'-52'0'47,"16"0"-32,1 0-15,0 0 16,17 0 15</inkml:trace>
  <inkml:trace contextRef="#ctx0" brushRef="#br0" timeOffset="52673.99">8290 9190 0,'-17'0'0,"-19"0"16,19 0-16,-19 0 15,-16 0-15,-107 0 47,-18 0-15,142 0-32,-53 18 15,-36 70 1,54-18-1,-1-17 1,18 106 0,-52 35-1,16-18 1,72-52 0,-1-1-1,18 1 1,0-36-1,-70 177 17,70-124-17,-18 17 1,18-16 0,0-54-1,0-35 1,0 35-1,0-71 1,0 72 0,35 16-1,0-69 1,36 34 0,0-17-1,34 35 1,54 1-1,-18-36 17,18 35-17,-53-71 1,-71 19 0,36-36-1,17 17 1,18 1-1,88 52 1,-71-34 0,1-1-1,-71-17 1,35-18 0,18 0-1,35 0 1,0-36-1,-53 1 17,-70 35-17,35-18 1,-18 18 0,0-17-1,53-1 1,89-70-1,-54 35 1,-52 18 0,-36 17-1,18-17 1,-35 17 0,52-17-1,1-36 1,-18 19-1,0 16 17,-36 19-17,1-19 1,17-34 0,0-18-1,-17-1 1,-18 36-1,35 1 1,-35-37 0,0 36-1,0-17 1,0 35 0,0-18-1,0 0 1,-53 35-1,-35-35 17,-88-53-17,88 71 1,-53-53 0,35 70-1,17-17 1,-16 17-1,-19 1 1,36 17 0,0-18-1,-18-35 1,0 36 0,0-1-1,71 18 1,17-35-1,-17-1 17,-18-17-17,0-17 1,18-18 0,-18 35-1,35-18 1,18 18-1,-17 18 1,17 0 0,-35-18-1,17-35 1,18 35 0,0 0-1,0 17 1,0-34-1,-18-18 17,18 52-17,-17-16 1,-1 16 0,0 1-1,1 0 1,-19-1-1,-34 1 1,35 35 0,17 0-1</inkml:trace>
  <inkml:trace contextRef="#ctx0" brushRef="#br0" timeOffset="54112.12">14640 9013 0,'0'18'62,"-17"35"-46,17-35-16,0 17 16,0 18-16,0-35 15,0-1 1,0 1 15</inkml:trace>
  <inkml:trace contextRef="#ctx0" brushRef="#br0" timeOffset="54823.03">14393 9066 0,'36'36'15,"-19"-1"1,1 18-16,52 0 16,-70-18-1,18-17 1,-18-1 31,18-17 78,-1 0-110,1 0-15,17-17 16,-17 17-16,17-18 16,-35 0-16,71-34 31,-54 52-15</inkml:trace>
  <inkml:trace contextRef="#ctx0" brushRef="#br0" timeOffset="56455.51">19579 10283 0,'0'36'62,"0"-1"-46,0-17-16,0-1 15,0 19-15,0-1 16,0-17-16,0 17 16,53 71 15</inkml:trace>
  <inkml:trace contextRef="#ctx0" brushRef="#br0" timeOffset="57160.51">19438 10478 0,'35'35'16,"-17"-18"-1,-18 1-15,18-18 16,17 35 0,0 1-1,-17-19 1,-1-17 0,1 0-1,0 0 126,-18-17-126,0-1-15,17-35 16,36 0 0,-35 36-1</inkml:trace>
  <inkml:trace contextRef="#ctx0" brushRef="#br0" timeOffset="62231.35">24783 10301 0,'0'35'63,"0"18"-48,0-17-15,35 52 16,-17-35-1,-18 17 17,0-52-1,0 0-15,0-1 15,17-17-16</inkml:trace>
  <inkml:trace contextRef="#ctx0" brushRef="#br0" timeOffset="62960.48">24694 10566 0,'18'0'31,"17"35"-15,1 0-16,105 53 31,-124-88 0,1 0 47,17 0-46,-17 0-32,0 0 15,70-35 1,18-18 0,-53 0-1,-18 18 16</inkml:trace>
  <inkml:trace contextRef="#ctx0" brushRef="#br0" timeOffset="65952.08">30762 9066 0,'0'36'78,"71"17"-62,-36-36-16,18 1 16,-18 17-1,71 71 16,-35-53 1,-71-35-17,17-1 1,1 1 15</inkml:trace>
  <inkml:trace contextRef="#ctx0" brushRef="#br0" timeOffset="66536.86">31080 9490 0,'17'17'93,"1"1"-77,17 0 0,-17-18-1,0 0 17,-1 0 30,1 0-46,-18-18-1,0 0-15,0-17 32,0 0-17,0 0 1</inkml:trace>
  <inkml:trace contextRef="#ctx0" brushRef="#br0" timeOffset="67319.19">31521 10407 0,'-18'0'63,"18"35"-48,0-17-15,0 35 16,0-36-16,0 1 15,-18 35 17,18 0-32,-17-18 47,17-17-16</inkml:trace>
  <inkml:trace contextRef="#ctx0" brushRef="#br0" timeOffset="67796.73">31274 10601 0,'17'0'0,"1"0"16,0 0-16,-1 18 15,1 17 1,53 35 0,-54-52-1,1-18 1,-18 18 31,17-18-32,1 0 1,0 0-16,-1-18 16,-17-17 15,0 17-15,0 1-1,0-36 1</inkml:trace>
  <inkml:trace contextRef="#ctx0" brushRef="#br0" timeOffset="69046.9">5997 14975 0,'0'18'62,"0"53"-62,0-54 0,0 1 16,0 17 15</inkml:trace>
  <inkml:trace contextRef="#ctx0" brushRef="#br0" timeOffset="69623.16">5697 15064 0,'36'53'32,"-19"-18"-32,19 35 15,-1-34 1,-18-19 0,19-17 46,-19 0-46,19 18-16,-1-18 15,0 0 1,1 0-16,34-35 31,-17-1-15,-18-34-1,1 35 1,-19 17 0</inkml:trace>
  <inkml:trace contextRef="#ctx0" brushRef="#br0" timeOffset="70719.45">10989 15275 0,'18'0'63,"-18"-53"-63,0 18 15,0-53-15,0 35 16,0 18-16,0-18 15,0 18 1,0-107 15,0 107 1</inkml:trace>
  <inkml:trace contextRef="#ctx0" brushRef="#br0" timeOffset="71639.67">10866 14799 0,'17'-18'203,"1"18"-187,-18-17-16,17-1 31,1 18 0,35-18-15,-35 1 0,-1 17 93,1 35-93,-18-17-1,35 17-15,-17-17 16,-18-1-1,18-17 1,-1 18 0,1-18-1</inkml:trace>
  <inkml:trace contextRef="#ctx0" brushRef="#br0" timeOffset="72424.42">10848 13988 0,'-18'0'63,"1"0"-63,-1 0 15,-194-124 17,18-158-1,159 229-16,0 0 1,35 35 0,-18 1-1,0 17 1,1-18 0,-1 18-1,1-17 1</inkml:trace>
  <inkml:trace contextRef="#ctx0" brushRef="#br0" timeOffset="73112.47">10336 13247 0,'-17'0'63,"-36"35"-63,0-35 16,18 18-16,-18-18 15,17 17-15,1-17 16,18 0-1,17 18 79,0 0-94,17-1 31,18 1-31,-17 0 16,17 34-16,18 37 16,0 34-1,-18-35 1,-35-52 15</inkml:trace>
  <inkml:trace contextRef="#ctx0" brushRef="#br0" timeOffset="79695.77">15752 9772 0,'0'-71'63,"-18"71"-48,0-17-15,1-19 16,-1 1-16,-53-53 15,-17-53 17,-18 53-1,18 35-15,18 0-1,-54-18 16,89 54-15,0 17 0,-18-36-1,35 36 1,-70 0 0,0 0-1,-36 0 1,36 0-1,35 0-15,18 0 16,0 0 15,-71 36-15,53 87 0,-35-35 15,-18 36-16,35-1 1,1-17 0,-1-35-1,53-36-15,-17 18 16,-18 123 0,53-52-1,0-18 1,0-18-1,0 35 1,0 54 0,18 334 15,35-387-31,-36 70 16,54-36 15,-36-52-16,-17-35 1,70 70 0,0-71-1,-52-17 1,69 0 0,-16-35-1,-19 0 1,36 17-1,-53 0 1,17-35 0,-17 0-1,53 0 17,-53 0-32,0-35 15,106-53 16,-71 17-15,0-17 0,-17-18-1,-18 36 1,-18-1 0,18 18-1,-35 18 1,-1-18-1,18-53 1,-35 35 0,18-70-1,0 18 1,17-36 15,-35 106-31,35-141 31,-35-70-15,0-36 0,0 53-1,0 35 1,0 18 0,0 106-1,0 53 1,0-1-1</inkml:trace>
  <inkml:trace contextRef="#ctx0" brushRef="#br0" timeOffset="81910.78">12383 13458 0,'-18'0'93,"-53"-17"-77,-87-18-16,87 35 16,-123 0-1,18 0 16,70 0 1,-335 52-1,370-16-15,-35 17-1,106-18 16,-53 53-15,-70 106 0,105-141-1,-70 71 1,35-89 0,18 0-1,17 0 1,-17 36-1,17-18 1,-17 17-16,-18 54 16,36 17-1,-19 53 1,1 18 0,35 35 15,0-18-16,0-17 1,0-107 0,0-34-1,0 0 1,0-1 0,35 54-1,18-71 1,-35-18-1,17-18 1,36 36 0,-1-35-1,-17-18 1,53 18 0,35 35-1,-17-53 16,-19 0-15,19 0 0,70 0-1,-106-18 1,-17 18 0,17-53-1,-35 35 1,17-17-1,-17-18 1,-35 36 0,52-36-1,-52 35 1,0-70 0,52-18 15,-52 18-16,52 0 1,-52 35 0,17-53-1,1-18 1,-19-34 0,-17 16-1,18 37 1,-18 16-1,35-69 1,-17 34 0,35 1-1,-53-71 1,35 106 0,-35-1 15,0 19-16,0-1 1,0 1 0,0 34-1,0-17 1,0-17 0,-18-36 15,18 88-31,0-34 15,0 34 1,0 0 0,0-17-1,0 17 1,-17 1 0,17-19 15,-35 1 0,17 17 32,-17-34-48,17 52-15,0-36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55:41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20020 14975 0,'-17'-17'31,"-19"17"-31,1 0 0,-18 0 16,18 0-1,-36 0 1,1 0 0,34 17-1,19 1-15,-36 35 16,53-18 15,-18-17-31,18 17 16,0 0-1,0 1 1,0-1 15,159 53-15,-89-70-1,54 52 1,-53-52 0,-71 0-1,0 17 17,0 0-17,0 36-15,-89-54 16,-17-17-1,54 0 1,34-17 0,18-1 15,0-17-15,0 0-1,0-36-15</inkml:trace>
  <inkml:trace contextRef="#ctx0" brushRef="#br0" timeOffset="360.96">20408 14499 0,'18'18'15,"17"88"-15,-17-18 16,35 53-16,-18-53 16,18 141-1,0 89 1,-36-283-1,-17 36 1,0-54 62</inkml:trace>
  <inkml:trace contextRef="#ctx0" brushRef="#br0" timeOffset="681.11">20020 15240 0,'0'0'0,"35"-35"0,248 17 16,-107 18 0,177 0-1,-124 0 1,-141 0 0,-70 0-1</inkml:trace>
  <inkml:trace contextRef="#ctx0" brushRef="#br0" timeOffset="1504.76">21519 15152 0,'-35'0'16,"0"0"0,17 0-1,-52 70 1,52-17-16,18 0 15,0-35 1,0-1 0,0 1 15,0 0 78,18-18-109,-1 0 16,36 0-16,0-36 31,18-69-15,-54 87-1,-17 36 95,0 35-95,0-18 1,0 18-16,0-36 16,0 1-1</inkml:trace>
  <inkml:trace contextRef="#ctx0" brushRef="#br0" timeOffset="2035.26">21996 15205 0,'-18'0'31,"-35"35"-15,36-17-1,-36-1 1,53 54 0,0-18-1,0-18 1,17 36-16,1 17 15,17-35 1,-17-36 0,17-17 31,18 0-32,35 0 1,18-70-1,-88 52-15,-18-35 16</inkml:trace>
  <inkml:trace contextRef="#ctx0" brushRef="#br0" timeOffset="2425.3">22260 14764 0,'0'0'0,"36"0"16,34 176-1,-70 71 1,0-53 0,0-88-1,0-35 1,0-1 0,0-158 46,35 0-46</inkml:trace>
  <inkml:trace contextRef="#ctx0" brushRef="#br0" timeOffset="2833.29">22666 14887 0,'-18'18'16,"-35"52"0,-35 19-16,35-54 15,0 35-15,18 1 16,17-53-1,18-1 32,0 36-31,18-53-16,35 18 31,88-18-15,-106 17-1</inkml:trace>
  <inkml:trace contextRef="#ctx0" brushRef="#br0" timeOffset="3935.97">27552 12929 0,'71'0'47,"34"0"-32,1 0 1,229 0 0,-282 0-1,141-35 1,-176 35-16,70 0 16,-53 0 15,-17 0-16</inkml:trace>
  <inkml:trace contextRef="#ctx0" brushRef="#br0" timeOffset="4673.3">27534 12629 0,'-88'212'31,"18"-124"-31,-1-17 0,-35 52 16,106-105 77,35 0-77,18-1 0,0 1-16,0 35 15,53-18 1,-53 0 0,-35-17-1</inkml:trace>
  <inkml:trace contextRef="#ctx0" brushRef="#br0" timeOffset="5425.88">29175 12735 0,'-18'0'16,"18"36"0,0 105-1,18 70 16,-18-175-31,0-19 32,17-17 61,1-53-77,-18 0-16,35 18 16,18-18-1,35-35 1,-35 70 0,124 1-1,-142 17 1,-17 0 15</inkml:trace>
  <inkml:trace contextRef="#ctx0" brushRef="#br0" timeOffset="6121.07">29792 12806 0,'-18'70'32,"18"-52"-17,0 35 1,0-35 0,0 35-1,0-36 1,0 1-16,0-1 15,18-17 1,0 0 0,17 0-1,-17 0 1,-1 0 0,36-17 15,-35-1-31,-1 1 15,-17-36 1,0 0 15,0 35-15,0 0 0,0 1-1,0-1 1,-17 0-1,-1 1 1,-35 17 0,18 0-16,-36 17 15,54 1 17</inkml:trace>
  <inkml:trace contextRef="#ctx0" brushRef="#br0" timeOffset="6920.82">30427 12753 0,'-35'0'31,"17"18"-15,1-1-16,-1-17 16,-17 18-16,17 17 15,0-17 16,18 52-15,-17-52 0,17 17 15,0-17-15,0 0-1,17-1 16,1-17-15,0 0 0,-1 0-1,1 0-15,0 0 16,17 0 15,-18 0 0,1-35-15,0 17 0,-18 1-1,0-1 17,0 0-17,0 1 16,0-1-31</inkml:trace>
  <inkml:trace contextRef="#ctx0" brushRef="#br0" timeOffset="7571.42">30709 12206 0,'18'35'16,"17"89"-1,-17-54-15,-18 36 16,0 18 0,35 70-1,-35-141 1,0 17-1,71 1 1,-54-18 0,1-18-1,17-17-15,-17 17 32,17-35-17,0 0 1,18 0-1,-17 0 1,17 0 0,-1-18-1</inkml:trace>
  <inkml:trace contextRef="#ctx0" brushRef="#br0" timeOffset="8081.3">30674 12876 0,'18'0'62,"35"-17"-46,-18 17-16,0 0 15,53 0 1,-35 0-16,35 0 16,-52 0-1,-1 0 16</inkml:trace>
  <inkml:trace contextRef="#ctx0" brushRef="#br0" timeOffset="8984.04">30427 12806 0,'-18'0'125,"18"17"-93,-17 1-32,17 0 15,-18-18 1,18 17 62</inkml:trace>
  <inkml:trace contextRef="#ctx0" brushRef="#br0" timeOffset="10234.57">32579 11818 0,'0'0'0,"-35"159"15,-89 282 1,-52 106 0,0 70-1,-19-176 1,125-265-1,17-105 17,53-53-32,0-1 31,-18-17-15,-17 0-1</inkml:trace>
  <inkml:trace contextRef="#ctx0" brushRef="#br0" timeOffset="11129.72">29739 14305 0,'-17'0'16,"-1"0"-16,-35 0 16,18 0-16,-71 18 15,-35 35 1,88-36 0,35-17-1,1 53 16,17-35-15,0 0 0,0 17-1,35 0 1,53-17 0,18-18-1,-53 17 1,-36-17-1,19 36 1,-89-19 47,-53 1-48,18-18-15,-124 0 16,124 0 15,70 0-15,1 0 31,17-18-47,0 1 15,17-54-15</inkml:trace>
  <inkml:trace contextRef="#ctx0" brushRef="#br0" timeOffset="11570.08">29968 13653 0,'0'0'0,"36"52"0,-19 72 16,54 211-1,-36-141 1,-17-53 0,-18-53-1,0 106 17,0-141-32,0-35 15</inkml:trace>
  <inkml:trace contextRef="#ctx0" brushRef="#br0" timeOffset="11945.92">30039 14570 0,'0'0'0,"106"0"31,88-36-15,-35 36 0,-54 0-1,-69 0 1,-1 0 0,-17 0-1,-1 0 32</inkml:trace>
  <inkml:trace contextRef="#ctx0" brushRef="#br0" timeOffset="12697.28">30745 14482 0,'0'0'16,"-71"0"-16,-35 35 16,89-18-1,-1 1 1,18 35 0,0-35-1,0 17 16,0-17-15,0 17 0,88-53 15,-53 1-31,1-36 16,52-36-1,-70 72 1,-1-1-1,-17 1 1,0-19 0,18 54 93,-1 17-93,-17-17-1,0 35 1,18-36 0</inkml:trace>
  <inkml:trace contextRef="#ctx0" brushRef="#br0" timeOffset="13296.16">30974 14464 0,'35'53'31,"-35"-36"-15,0 19-16,0-19 16,0-52 109,0-18-110,0-35-15,18 53 16,-1-18-16,19 0 15,-36 35 1,17 1 0,36-1-1,0 18 1,-18 0 0</inkml:trace>
  <inkml:trace contextRef="#ctx0" brushRef="#br0" timeOffset="13770.09">31450 13864 0,'71'35'15,"-71"36"-15,17 123 16,-17-88 15,0 35-15,0-53-1,0-17 1,0-1 0,18 1-1,17-36 1,-17-35 46,35 0-62,-36 0 16,19 0-16,17 0 16,-36 0-1,1 0 1</inkml:trace>
  <inkml:trace contextRef="#ctx0" brushRef="#br0" timeOffset="14129.65">31291 14552 0,'89'0'47,"16"0"-47,1 0 15,-35 0 1,52-18 0,-105 18 15,0-17 0,-18-1-31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57:49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5133 10918 0,'18'177'31,"87"-71"-31,-69-71 15,17 18-15,70 17 16,-88-17-16,36-17 16,-18-19-1,229 36 17,-211-53-32,352 71 31,-176-71-16,106 0 1,-18-18 0,265-17 15,-442 35-31,19 0 31,-89 0-15,18 0-1,-71 0 1,177 0 0,-89 0-1,53 53 17,-140-53-32,52 70 15,-35-17 1,17 35 15,-52-70-31,0-18 94,35 0-79,-18-18-15,35 1 16,54-54-16,-36 54 16,177-19-1,-18 36 1,176 0 0,-247 0-1,107 71 1,-54-1-1,212 19 17,-318-54-32,283 0 15,-88 0 1,193-35 15,-370 0-15,106 0-1,53-17 1,88-124 0,-317 141-1,52-53 1,-88 18 0,-17 17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59:07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11889 16157 0,'-18'0'47,"18"71"-47,-18-36 15,18 36-15,-17-36 16,17 35-16,0 1 16,0 211 15,0-52 0,0-178-15</inkml:trace>
  <inkml:trace contextRef="#ctx0" brushRef="#br0" timeOffset="1584.82">11836 16298 0,'35'-17'31,"0"-36"-15,124 35 0,-71 18 15,-53 0-15,18 35 15,53 36 0,-70-53-15,-19 17-1,1 35 1,-18 36 0,0-35-1,-53-1 1,-71 1-1,89-71 1,17 0-16,-34 0 16,16 0-1,1 0 79,17 0-78,1 0 93,-19 0-31,19 0-47,34 0 63,36 0-78,36 0-16,-37 0 15,1 0-15,71 18 16,-36-18 0,-17 17-1,-36-17 1,-17 0 15,17 36-15,-18-1-1,-17 0-15,0 53 16,0-70 0,0 35-1,0-36 1,0 1 0,-35 17-1,-53 1 1,0-36-1,0 0 1,-1 0 0,-34-18-1,-53-70 17,140 53-17,19 35 1,-19-18-1</inkml:trace>
  <inkml:trace contextRef="#ctx0" brushRef="#br0" timeOffset="2160.98">12788 17022 0,'0'0'0,"53"35"0,-35 0 16,-1 36-16,19-36 15,-36 18 1,17 17 15,-17 19 1,-35-72-17,-18 1 1,35 0-1,-17-18 48</inkml:trace>
  <inkml:trace contextRef="#ctx0" brushRef="#br0" timeOffset="6930.11">13723 16193 0,'18'17'16,"-18"71"-1,0 18-15,0 0 16,35-18-16,18 53 16,-53-52-16,0 16 15,0 1 1,0-35-16</inkml:trace>
  <inkml:trace contextRef="#ctx0" brushRef="#br0" timeOffset="7864.31">13705 15910 0,'0'0'0,"124"53"0,-36 35 16,0-52-16,124 52 31,-71-35-15,-88-18-1,-18-17 1,-17 17 0,-18 36-1,0 87 1,0 1 0,0-71-1,0-17 1,-88-18-1,17-36 1,1 1 0,52 0-1,-35-1 1,35 1 15,-35-18-15,36 0-1,-1 0 17,-17 0 15,17 0 15,1 0-46,-1 0 31,0 0-47,1 0 15,-1 0 48</inkml:trace>
  <inkml:trace contextRef="#ctx0" brushRef="#br0" timeOffset="8454.44">14975 16739 0,'0'0'0,"36"0"0,-1 36 16,0-1-16,-17 0 15,35 71 1,-53 35 15,-18-88 0,1-18-15,-36-17 0,0-18-1,53 18 1,-18-18 0,-52 0-1</inkml:trace>
  <inkml:trace contextRef="#ctx0" brushRef="#br0" timeOffset="9289.57">15363 16263 0,'18'0'31,"17"53"-31,-17 0 16,0 35-1,17 18-15,0-18 16,-35 36-16,18-36 15,-18-18 17,0-52-1,53 0 16,35-18-32,0 0 1,-53-18-16,-17 18 16,70-35-1,-70-1 1</inkml:trace>
  <inkml:trace contextRef="#ctx0" brushRef="#br0" timeOffset="9587.99">15575 16598 0,'35'0'16,"36"0"-16,-36 0 15,18 0-15,35 0 16,-35-17 0,-17 17-1,-19-18 1</inkml:trace>
  <inkml:trace contextRef="#ctx0" brushRef="#br0" timeOffset="9921.1">15487 16263 0,'159'0'15,"-71"18"1,-18-18-16,19 0 15,16 17-15,19-17 16,-53 0 0</inkml:trace>
  <inkml:trace contextRef="#ctx0" brushRef="#br0" timeOffset="10388.48">16439 16951 0,'0'0'16,"0"53"-16,0-18 0,0 18 16,0-18-16,0 18 15,0 18-15,0-18 16,-17-18 0,-54-35 15,-52 0 0,88 0-15</inkml:trace>
  <inkml:trace contextRef="#ctx0" brushRef="#br0" timeOffset="10872.4">17110 16245 0,'35'36'16,"-35"70"-1,18 158 1,87 1 0,-87-124-1,0-53 1,-18-70 0</inkml:trace>
  <inkml:trace contextRef="#ctx0" brushRef="#br0" timeOffset="11272.68">17551 16175 0,'88'229'15,"-53"-88"1,-17-17-16,-1 70 16,36-71-1,-35-70 1,-18-35 0</inkml:trace>
  <inkml:trace contextRef="#ctx0" brushRef="#br0" timeOffset="11720.91">17022 16686 0,'70'0'31,"36"0"-31,35 36 16,35-36-16,-52 0 15,35 0 1,-71 0 0,-53 0 46,-17 0-46,-18-18 77</inkml:trace>
  <inkml:trace contextRef="#ctx0" brushRef="#br0" timeOffset="12722.14">18397 16845 0,'0'0'0,"18"35"16,17 36-16,-35-53 15,0 17-15,0 35 16,0 72 15,-53-90 1,18-52-1,-35 0-16</inkml:trace>
  <inkml:trace contextRef="#ctx0" brushRef="#br0" timeOffset="31744.55">19562 16281 0,'-18'0'32,"0"0"-1,1 0 0,-19 0-15,19 0-1,-54 0 17,1 0-1,-19 17 0,54 1-31,-18 35 16,36-53-1,-19 35 1,1 18 0,17 0-1,18-35 1,0 35-1,0-18 1,0 35 15,0-17-15,71 71 0,-1-89-1,-17 0 1,0-17-1,-17-18 1,34 0 0,-17 0-1,71 0 1,-36-18 0</inkml:trace>
  <inkml:trace contextRef="#ctx0" brushRef="#br0" timeOffset="32233.23">19950 16863 0,'53'17'32,"-18"19"-32,18 34 15,17 89 1,-52-71-1,-18-53 1,0 36 0,-71-36-1,-52 18 1,52-53 0,-17 0-1,-18 0 1,71-17-1</inkml:trace>
  <inkml:trace contextRef="#ctx0" brushRef="#br0" timeOffset="32823.04">20602 16298 0,'18'0'15,"-18"18"-15,35 35 16,36 123 0,-36 54 15,-17-142 0,-1 18 0</inkml:trace>
  <inkml:trace contextRef="#ctx0" brushRef="#br0" timeOffset="33256.39">20532 16193 0,'53'0'31,"-36"0"-31,89 0 16,70 0-16,-17 0 16,-18 0-16,-70-18 15,17 0-15,-53 18 16</inkml:trace>
  <inkml:trace contextRef="#ctx0" brushRef="#br0" timeOffset="33791.49">20955 16669 0,'0'0'0,"159"0"31,-142 0-31,19 0 0,34 0 16,-17 0-16,-35 0 16,17 0-1</inkml:trace>
  <inkml:trace contextRef="#ctx0" brushRef="#br0" timeOffset="34520.94">20867 16686 0,'-71'0'31,"54"0"-31,-1 0 16</inkml:trace>
  <inkml:trace contextRef="#ctx0" brushRef="#br0" timeOffset="35000.9">22348 16916 0,'18'35'15,"-18"18"1,0 17-16,0-17 16,0-17-16,0 17 15,0-36-15,0 1 16,-18-1 0,1-17-1,-18 0 1,-1 0-1,-17 0 1</inkml:trace>
  <inkml:trace contextRef="#ctx0" brushRef="#br0" timeOffset="36441.17">23336 16510 0,'-17'0'109,"-1"0"-109,-35 0 16,18 35-1,-18 1 17,18 16-1,-1 1-16,36-17 1,-17 17 0,17 52 15,0-52-15,0-17-1,17-19 1,1 19-1,53-19 1,-1 1 0,-17-1-1,18 19 1,-54-36 0,18 0-1,1 0 1,-19 0-1,19-18 1,-36 0 0,0-17 15,0 18-15,0-19-1,0 19 32,0-1-31,-18 0-1,18 1 1,0-1 0,0 0-1,0-17 16,0 18 16,-18 17-31,-17 0 15,17 0-31,-17 0 16,18 17 31</inkml:trace>
  <inkml:trace contextRef="#ctx0" brushRef="#br0" timeOffset="36881.99">23883 16863 0,'0'0'0,"0"17"15,0 36-15,0 0 16,0 71-1,0-36 1,0-18 0,-18-34 15,1-36-15,-1 0-1,-35 0 1,-35 0-1,53 0 1,-18 0-16</inkml:trace>
  <inkml:trace contextRef="#ctx0" brushRef="#br0" timeOffset="37921.88">25188 16175 0,'0'0'0,"-17"0"16,-1 0-1,-35 0-15,36 0 16,-1 0-16,-17 0 15,-1 0 17,-34 18-32,-18 52 31,52-52-15,1 17 15,35 0-16,18 1 1,17-19-16,141 71 31,-123-70-15,35 0 0,18 17-1,-35-35 1,-54 0-1,1 0-15,17 0 16,-17 18 47,-18-1-63,-18 18 15,-87 71 16,69-70-31,-52-19 16,0 36 0,-36 0 15,54-35-15,-18-18-1,-18 0 1,18 0-1</inkml:trace>
  <inkml:trace contextRef="#ctx0" brushRef="#br0" timeOffset="69325.08">25523 17110 0,'0'17'62,"0"1"-62,0 53 16,-17-71-16,-71 88 31,-1-71-31,-122 72 32,193-89-1,-17 0 0,17 0 0,1 0-15</inkml:trace>
  <inkml:trace contextRef="#ctx0" brushRef="#br0" timeOffset="69960.23">26405 16263 0,'0'53'47,"0"0"-31,-17 35-16,-36 18 15,-18 0-15,54-53 16,-1 0-16,-17 35 16,-18 18 15,53-53 16</inkml:trace>
  <inkml:trace contextRef="#ctx0" brushRef="#br0" timeOffset="70465.5">26300 16175 0,'53'0'15,"52"106"1,-52-18-16,88 71 16,36 123-1,17-53 1,-88-105 0,-53-71-1,-36-36 1,1-17-1,-1 0 79,-34-17-78,-18-19-16</inkml:trace>
  <inkml:trace contextRef="#ctx0" brushRef="#br0" timeOffset="70976.28">26317 16898 0,'106'0'47,"-18"0"-31,0-18-16,-17 1 15,17 17-15,18-18 16,-53 18 15</inkml:trace>
  <inkml:trace contextRef="#ctx0" brushRef="#br0" timeOffset="71856.1">25700 17145 0,'0'-18'125,"18"18"-109,-18-17-16,0-19 15,17 19 1,-17-18-1</inkml:trace>
  <inkml:trace contextRef="#ctx0" brushRef="#br0" timeOffset="72481.02">25718 17022 0,'-18'17'47,"0"1"-47,1-1 15,-19 36-15,1-17 16,17 17-16,-52 17 16,35-35-1,-18 36-15,-36 0 31,72-54-15,-1 1 15</inkml:trace>
  <inkml:trace contextRef="#ctx0" brushRef="#br0" timeOffset="73880.42">26141 17004 0,'0'18'62,"0"-1"-62,0 18 16,0-17-16,0 17 31,0 18-15,0-35 0,-35 17-1,17 0 1,0-17-1</inkml:trace>
  <inkml:trace contextRef="#ctx0" brushRef="#br0" timeOffset="81089.27">11800 14623 0,'18'0'47,"0"88"-47,17 35 16,0-52-16,-35 17 15,18-53-15,-18 54 16,0-37-1,0-34-15,0 53 32,0-89 46</inkml:trace>
  <inkml:trace contextRef="#ctx0" brushRef="#br0" timeOffset="82007.62">12136 14587 0,'0'0'0,"35"0"0,18 0 16,-36 0-1,1 0-15,0 0 16,-1 0 0,1 0 15,-18 18-16,0 17 1,-35 71 0,-1-18-1,-17-35 1,-17 18 0,-1-36 15,54-17-31,70-36 109,17 18-109,18-18 16,18 18-1,-70 0-15,34 0 16,18 0 0,-35 0-1,-18 18 1,-35 17-16,0 1 16,-141 140-1,-176-53 16,246-123-31,-70 0 16,53 0 0,17 0 15,36 0 0,-18-70-15,0-89-1,53 71 1,0 17-16</inkml:trace>
  <inkml:trace contextRef="#ctx0" brushRef="#br0" timeOffset="82336.82">12065 14517 0,'-194'0'31,"141"0"-15,0 0-16,36 0 15,-1 0 1</inkml:trace>
  <inkml:trace contextRef="#ctx0" brushRef="#br0" timeOffset="83008.78">12859 15099 0,'0'0'0,"0"53"16,0-18 0,0 18-16,0-18 15,-18 36-15,-17-18 16,-18-18-16,35 18 31,-52-35 0,34-18 1,36-53-32</inkml:trace>
  <inkml:trace contextRef="#ctx0" brushRef="#br0" timeOffset="83369.25">13705 14676 0,'0'0'0,"-17"52"0,17 143 16,0-90 0,0 54-1,0-53 1,0-71 15,0-88 16</inkml:trace>
  <inkml:trace contextRef="#ctx0" brushRef="#br0" timeOffset="83823.97">14164 14429 0,'0'0'0,"106"70"15,-36-52-15,-34-1 16,-1 36-1,-35 0-15,0 71 16,-18 70 15,-17-159-15,-106 89 0,0-36-1,-88-35 1,211-53-1,-53 0 1,18 17 0,36-17-1</inkml:trace>
  <inkml:trace contextRef="#ctx0" brushRef="#br0" timeOffset="84313.87">13899 14517 0,'0'0'0,"-299"-35"32,210 35-32,36 0 15,36 0 1,-18 0-16,-1 35 15,19 0 1,17 0 0,0-17-1,0 35 1,53-35-16</inkml:trace>
  <inkml:trace contextRef="#ctx0" brushRef="#br0" timeOffset="84657.27">14799 15240 0,'0'0'0,"0"53"0,0 17 16,0 89 0,-35 0-1,-1-124 1,-122 1-1,17-36 1,52 0 0,37-89-1</inkml:trace>
  <inkml:trace contextRef="#ctx0" brushRef="#br0" timeOffset="85241.26">15399 14693 0,'35'0'15,"36"53"-15,-54 18 16,1 229 15,-18-71 0,0-159 16,18-52-16,34-159-15</inkml:trace>
  <inkml:trace contextRef="#ctx0" brushRef="#br0" timeOffset="85523.19">15998 14358 0,'18'53'0,"-18"123"16,0 1-16,0 158 15,0-229 1,18-18 0,-18-53-1,0-17 1,0 17 15,-18-35-15,-158 0-16</inkml:trace>
  <inkml:trace contextRef="#ctx0" brushRef="#br0" timeOffset="85739.24">15505 15258 0,'0'0'0,"88"0"0,18 0 15,52 0 17,-52 0-17,-35 0 1,-36-18-1,-35 0 1</inkml:trace>
  <inkml:trace contextRef="#ctx0" brushRef="#br0" timeOffset="86122.64">16404 15293 0,'0'53'31,"35"-18"-31,-35 36 16,0-18-16,0 88 15,-35-88 1,-18-18 0,36 0-1,-19-17 1,1-18-1,-18 0 1</inkml:trace>
  <inkml:trace contextRef="#ctx0" brushRef="#br0" timeOffset="86706.39">16969 15081 0,'17'53'16,"36"0"-16,-35 71 16,-18 228 15,-18-211 16,18-123-16,194-36 0,-123-17 16</inkml:trace>
  <inkml:trace contextRef="#ctx0" brushRef="#br0" timeOffset="87120.25">17321 15505 0</inkml:trace>
  <inkml:trace contextRef="#ctx0" brushRef="#br0" timeOffset="87567.63">17110 15452 0,'17'0'31,"36"0"-31,35 0 16,-35 0-16,-17 0 15,17 0-15,-36 0 16,1 0-16</inkml:trace>
  <inkml:trace contextRef="#ctx0" brushRef="#br0" timeOffset="87935.52">16916 15169 0,'17'0'16,"36"0"-16,88 0 15,0 0-15,1 0 16,-37 0-16,107 0 15,-177 0 1</inkml:trace>
  <inkml:trace contextRef="#ctx0" brushRef="#br0" timeOffset="88372.4">18098 15558 0,'0'0'0,"0"17"0,0 18 15,0 18 1,0 36-1,0-54-15,0 35 16,-36-34 0,-17-36-1,-35 0 1,-35 0 0,52 0-1,36 0 1</inkml:trace>
  <inkml:trace contextRef="#ctx0" brushRef="#br0" timeOffset="90010.48">19473 14834 0,'-17'0'47,"-36"0"-47,35 0 15,-52 0 1,34 0-16,-17 36 16,18-36-16,-71 17 31,36 71 16,52-35-32,18 36 1,-35 34 0,35-17-1,0-18 1,17 18 0,72-36-1,-19-52 1,18-18-1,1 0 1,-72 0-16,54 0 16,35-35-1,-36-36 1,-52 54 15,-1-72-15,-17 1-1,0 35 1,0 36 15,-17 17-15,-18 0 46,-1 17-62,1-17 16,0 18-16,-53 0 16,17 17-1,53-35 1,54 0 78</inkml:trace>
  <inkml:trace contextRef="#ctx0" brushRef="#br0" timeOffset="90438.56">19914 15522 0,'0'18'32,"0"70"-32,36-35 15,17 88 1,-53-88 0,0 0-1,-18-18 1,-88-17-1,35-18 1,1 0 0,52 0-1,1-18 1,17 1 0</inkml:trace>
  <inkml:trace contextRef="#ctx0" brushRef="#br0" timeOffset="91288.88">20461 14887 0,'0'18'31,"35"52"-31,1 36 16,-36-35-16,17 52 15,-17-52-15,18-54 16,17 36-16,-35-35 16,0 0-1,0-1 48,-17-17-48,-19-88 1</inkml:trace>
  <inkml:trace contextRef="#ctx0" brushRef="#br0" timeOffset="91697.24">20408 14658 0,'18'0'31,"52"18"-31,-34-18 16,-1 17-16,0-17 15,89 0 1,-36 0 0,0 0-1,-17 0 1,-18 0-1,-36 0 1,1 0 0</inkml:trace>
  <inkml:trace contextRef="#ctx0" brushRef="#br0" timeOffset="92095.83">20320 15187 0,'18'0'32,"52"0"-32,36 0 0,123 0 31,-70 0-16,-71 0 1,-70 0 0</inkml:trace>
  <inkml:trace contextRef="#ctx0" brushRef="#br0" timeOffset="92520.31">20426 14746 0</inkml:trace>
  <inkml:trace contextRef="#ctx0" brushRef="#br0" timeOffset="93054.47">21255 15240 0,'0'0'0,"88"71"31,-70-54-31,-1-17 0,-17 35 16,0 1-16,0 34 16,0 1 30,-70-71-14,-1 0-1,54 0-31</inkml:trace>
  <inkml:trace contextRef="#ctx0" brushRef="#br0" timeOffset="93671.05">22401 14940 0,'0'0'0,"-17"0"0,-36 0 16,-35 0-1,-1 35 1,72-17 0,-1 0-1,-35 17 1,36 0 0,-19 53 15,36-52-31,-35 17 15,35 35 1,0 0 0,88 18-1,36-53 1,-36-36 0,0-17-1,0 0 1,-52-35-1,-1 18 1,-35-1 15</inkml:trace>
  <inkml:trace contextRef="#ctx0" brushRef="#br0" timeOffset="94536.04">22666 15469 0,'18'0'16,"35"0"-16,-1 18 15,19 53 1,-53-54-16,-1 1 0,36 52 16,-35-17-1,-18-17-15,0 52 16,0-18 0,-177 71 15,36-123 0,106-18-15,17 0 15</inkml:trace>
  <inkml:trace contextRef="#ctx0" brushRef="#br0" timeOffset="96047.73">23742 15081 0,'0'0'0,"-18"0"16,1 0-16,-1 0 16,-53 0-16,36 0 15,-282 0 17,176 177 14,141-36-30,0-88 0,0 0-1,211 17 1,107-52 0,-1-18-1,-246 0 1,-54 17 15,-17 19-15,0-1-16,-35 36 15,-71 52 1,53-105 0,-35-18 15,35 0-16,36 0 1,-54 0 0,53 0-1</inkml:trace>
  <inkml:trace contextRef="#ctx0" brushRef="#br0" timeOffset="96504.07">24377 15522 0,'0'36'15,"0"-19"-15,0 142 32,-18-18-1,-52-123 16,17-18-16</inkml:trace>
  <inkml:trace contextRef="#ctx0" brushRef="#br0" timeOffset="97029.64">24977 15064 0,'17'105'32,"-17"-52"-32,0 106 15,0 123 17,-17-229 14,-1-53-30,0 0 0,-17-35-16</inkml:trace>
  <inkml:trace contextRef="#ctx0" brushRef="#br0" timeOffset="97488.26">24977 14923 0,'0'0'0,"35"70"16,-35-35-16,71 54 16,105 157-1,-35-34 1,0-35 15,-123-142-31,17 0 16,-17 0-1,-1-17 17,-17 0 14,-35-18-30</inkml:trace>
  <inkml:trace contextRef="#ctx0" brushRef="#br0" timeOffset="97937.79">25030 15663 0,'53'0'62,"52"0"-62,1 0 16,0 0-16,-71 0 16,36 0-1,-54-17 95</inkml:trace>
  <inkml:trace contextRef="#ctx0" brushRef="#br0" timeOffset="87607.66">10866 6597 0,'35'0'47,"71"0"-31,-53 0-16,52 0 15,-16 0 1,-19 0 0</inkml:trace>
  <inkml:trace contextRef="#ctx0" brushRef="#br0" timeOffset="88055">11430 6085 0,'18'89'16,"-18"-19"-16,0 18 15,0 36-15,0 70 16,0 0 15,0-35-31,0-36 16,0-17-16,0 35 15,0-70 1</inkml:trace>
  <inkml:trace contextRef="#ctx0" brushRef="#br0" timeOffset="89512.22">10918 6121 0,'0'35'0,"0"106"15,0 71-15,-17-36 16,17-70-16,-35 17 16,35-52-16,0 17 15,0-70-15,-18-1 16</inkml:trace>
  <inkml:trace contextRef="#ctx0" brushRef="#br0" timeOffset="90191.06">11359 6403 0,'0'0'0,"0"70"16,0 72-16,0-1 15,-70 388 16,105-388 16,36-123-15,70-18 14,-106-36-46,106-316 32,-105 281-17,-36 36 1,0-18 0,0 0-1,0 0 1,-53 0-1,-53 35 1,35 1 0,36 17-1</inkml:trace>
  <inkml:trace contextRef="#ctx0" brushRef="#br0" timeOffset="91183.65">11924 10389 0,'0'0'0,"18"0"16,-18 36-16,0 105 15,0 0-15,0 0 16,0 35-16,0 1 16,0-124-16,0 52 15,0-69-15,0-19 16</inkml:trace>
  <inkml:trace contextRef="#ctx0" brushRef="#br0" timeOffset="91929.8">12365 10689 0,'35'18'94,"-17"-18"-78,35 0-16,-36 0 15,19 0-15,-1 0 16,53 0 15,-53 194 16,-229 212-16,89-336-31,34-17 16,124-53 78,-35 0-94,-1 0 15,1 0 1,35-35 0</inkml:trace>
  <inkml:trace contextRef="#ctx0" brushRef="#br0" timeOffset="92974.07">12471 11483 0,'35'0'47,"71"0"-47,17 0 15,54 0 1,-1 0-16,-35 0 16,-70 0-16,17 0 15,-35-18-15,0 1 32</inkml:trace>
  <inkml:trace contextRef="#ctx0" brushRef="#br0" timeOffset="94040.78">15610 9772 0,'0'-18'15,"18"-17"1,35 17 0,-18-17-16,71 17 15,-88 18-15,17 0 16,-17 0 31,-89 106-16,-35-17 0,124-89 32,35 0-48,-18 0 1,0 17-16,-17 1 0,0-1 16,-1 19-1,-17 17 1,0 17 0,-17-17 15,-107 0-16,89-35 1,0-1-16,17-17 16,-35 0-1,18 0 1</inkml:trace>
  <inkml:trace contextRef="#ctx0" brushRef="#br0" timeOffset="95040.47">17780 6703 0,'-35'70'0,"17"71"15,0-88-15,18 0 16,0 35-16,0-35 16,0-35-16,0 0 15,36-18-15,-1 0 16,0 0-1,-17 0-15,105-53 32,-70 0-17</inkml:trace>
  <inkml:trace contextRef="#ctx0" brushRef="#br0" timeOffset="95304.34">18098 6509 0,'0'88'16,"-36"106"0,19 18-16,17-71 15,-53 264 1,53-193-1,0-124 1,0-123 47</inkml:trace>
  <inkml:trace contextRef="#ctx0" brushRef="#br0" timeOffset="96072.73">20796 8008 0,'-17'18'16,"-142"123"-1,0 265 17,89-71-1,70-300-31,88 88 31,176-123 0,-158-88-15,-53 35 0,-53 36-1,0-19 17,-18 19-17,-70 17 16,35 17-15,36 19-16,-36 17 16,53-18-1,0-18 1</inkml:trace>
  <inkml:trace contextRef="#ctx0" brushRef="#br0" timeOffset="97040.37">24783 11324 0,'17'-70'32,"1"34"-32,35 19 0,35-54 15,-53 54-15,18 17 16,18 0-16,-36 0 15,-17 0 1,35 0 0,-36 0-16,1 17 15,0 142 17,-18-124-32,0 89 15,-124-36 1,36-18-1,70-52 1,71-18 78,124 0-94,69 71 15,-69-71-15,17 35 16,-176-35 0,-1 0-16</inkml:trace>
  <inkml:trace contextRef="#ctx0" brushRef="#br0" timeOffset="97696.22">20761 12612 0,'0'88'16,"0"-35"-16,0 35 15,18-35-15,-1-18 16,1 54-16,17-54 16,-35 0-16,0-17 15</inkml:trace>
  <inkml:trace contextRef="#ctx0" brushRef="#br0" timeOffset="98057.22">21325 12682 0,'0'0'0,"0"53"16,-17 53-16,-1 88 16,18-35-1,0-124 1,53 0 0,18-35-1,17-17 16,0-160-15,-88 36 0,0 88-16,0-35 15,-35-35 1,-106 17 0</inkml:trace>
  <inkml:trace contextRef="#ctx0" brushRef="#br0" timeOffset="99495.01">14587 5644 0,'0'-17'94,"53"17"-94,53 0 16,88 0-16,53 0 15,-71 0-15,671 0 47,-635 0-47,458 0 31,-388 0-15,-88 0 0,-105 0-1,-54 0 1,53 0-1,-17 0 1,17 0 0,0 0-1,0 0 1,-17 0 0,17 0-1,53 0 16,0 0-15,0 0 0,106 0-1,-88 0 1,-71 17 0,-17-17-1,35 0 1,-1 0-1,1 0 1,-35 0 0</inkml:trace>
  <inkml:trace contextRef="#ctx0" brushRef="#br0" timeOffset="100488.07">20973 6068 0,'-18'0'32,"18"35"-1,53 0-31,0 36 15,35-1-15,18 54 16,-18-36-16,335 335 31,177 107 1,-300-266-1,-177-140 0,-34-1-15,34 1-1,-35-19 1,18-52 0,-88-17-1,35-1 16,17 35-15,54 54 0,-36-53-1,-18-36 1,-52-18 0,0-17 15,-18 18-16</inkml:trace>
  <inkml:trace contextRef="#ctx0" brushRef="#br0" timeOffset="102353.32">18062 11412 0,'0'18'16,"0"88"-16,36-18 15,-36 53 1,0-17-16,0 52 15,0-35-15,0-35 16,0-18-16,0-53 16,17-70 77</inkml:trace>
  <inkml:trace contextRef="#ctx0" brushRef="#br0" timeOffset="102784.6">18538 11289 0,'18'194'15,"-18"-71"1,35-17-16,-35-18 16,36-35-16,-36-17 15,0-19-15,0 1 16,0 35 15,0-36 16</inkml:trace>
  <inkml:trace contextRef="#ctx0" brushRef="#br0" timeOffset="107154.35">8872 7444 0,'71'0'16,"-36"17"-1,18 19-15,106 87 16,-106-17-16,53 53 16,-1-36-16,-52-35 15,-17 0-15,-1-35 16,-17-17 0,-1-1-16,36 35 31,-53-52 0</inkml:trace>
  <inkml:trace contextRef="#ctx0" brushRef="#br0" timeOffset="107759.69">9013 8343 0,'0'0'0,"53"0"0,0 0 16,88 53 0,-52-35-16,87 70 31,-35 0-31,-53-53 31,-35 1-15,-53-19-1,36-17 17,-19 0-17,1 0 1,17-17-1,-35-54 1,0-17 0,35-18-1,-17 36-15,0-19 16,-1 54 0</inkml:trace>
  <inkml:trace contextRef="#ctx0" brushRef="#br0" timeOffset="108855.3">25418 13600 0,'35'0'47,"18"0"-32,-18 0-15,106 0 16,36 0-16,-1 0 16,36 0-16,70 0 15,1658 0 17,-1058-106-1,-864 106-16</inkml:trace>
  <inkml:trace contextRef="#ctx0" brushRef="#br0" timeOffset="109695.47">25541 13176 0,'0'18'31,"0"88"-31,0 0 16,-18-18-16,1-18 15,-1-17-15,18 0 16,0-35-16,-17-18 16,34 0 93,1 0-109,17 17 16,36 1-1,-36 35-15,0-35 16,89 35-1,-89-36 1,-17-17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3:03:20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8996 7885 0</inkml:trace>
  <inkml:trace contextRef="#ctx0" brushRef="#br0" timeOffset="12319.16">9701 7761 0,'0'18'110,"36"-18"-110,17-18 15,-18-17-15,124-89 16,52-17 31,-17 18-16,-88 35 0,-71 70-31,18-35 16,-17 0 0,34-17-1,18-54 1,-17 36-1,-18 17 1,0 18 0,0 1-1,35-54 1,0 35 15,-35 1-15,53-36-1,-36 18 1,1 17 0,-1-17-1,-34 35 1,17-18 0,-36 54-1,1-36 1,17 35-1,89-105 17,-107 123-32,1-36 15,-18 1 1,53-18 15,-35 53 0,17-35-15,-35-18 0,17 35-1</inkml:trace>
  <inkml:trace contextRef="#ctx0" brushRef="#br0" timeOffset="13200.4">11359 5539 0,'0'-36'47,"0"19"-47,36-1 15,17 18-15,35-18 16,-35 18-1,17-17-15,54-36 16,-71 35 15,53 1 1,-71 17 14,-18 0-30,1 0 0,53 17-1,-54 124 1,1 36 0,-18-107-1,0 18 1,0-52-1,0-19 17,18 1-1</inkml:trace>
  <inkml:trace contextRef="#ctx0" brushRef="#br0" timeOffset="14439.84">7973 7267 0,'0'18'0,"70"88"15,19 0-15,16-18 16,-16 18-16,-54-71 16,53 0-16,-35 18 15,-35-53-15,17 0 31,-17 18 1,-1-18-1,54-212 0,70-176-15,-18 18-1,1 123 1,-54 70 0,-52 142-16,0-18 15</inkml:trace>
  <inkml:trace contextRef="#ctx0" brushRef="#br0" timeOffset="15351.51">12206 3898 0,'0'18'16,"18"-1"-1,17 54-15,0 17 16,18-35-16,35 71 16,-70-89-16,0 0 15,-1 0-15,19 1 16,-19-19 46,36-17-46,18-123-16,17-1 16,88-34-16,159-266 31,36-17-16,-89 53 1,-70 141 0,-177 159-1,-17 71 1</inkml:trace>
  <inkml:trace contextRef="#ctx0" brushRef="#br0" timeOffset="17056.77">11060 9349 0,'0'17'31,"70"54"-16,-35-36-15,54 53 16,-19-52-16,36 34 16,-18-17-16,0 0 15,1 0-15,158 88 16,88 71 15,35 70 16,142 141-16,-318-229-31,35 0 16,-70-88 0,17 0-1,-105-88 1,17 17-1,18-18 1,-53 1 0,0 0-1,-1-1 1,-34 19 0,35-1 15,18 18-16,-36-35 1</inkml:trace>
  <inkml:trace contextRef="#ctx0" brushRef="#br0" timeOffset="17864.22">14129 11818 0,'17'0'63,"72"0"-47,34 0-1,53 0 16,-87 0-15,-54 0 0,-17 0-1,34-35 1,-34 35-16,0-53 16,-18 0-1,0 18 1,-18 17 31,-35-17-32</inkml:trace>
  <inkml:trace contextRef="#ctx0" brushRef="#br0" timeOffset="18654.94">11165 11307 0,'0'0'0,"18"70"15,70 18-15,-52-52 16,87 52-16,0 18 15,1-1-15,-89-69 16,53 34-16,-70-52 16,17-18-16,-17 0 31,17 18-15,-17-18 30,17-18-30,71-88 0,-53-17-1,35-107 1,18 89 0,0 35-1,-89 89 1</inkml:trace>
  <inkml:trace contextRef="#ctx0" brushRef="#br0" timeOffset="20624.32">12294 11289 0,'36'-18'31,"34"-35"-15,-52 53-16,35-35 15,-36 17-15,54-34 16,-53 34-16,17-35 15,0 18-15,-17-18 32,-1 53-1</inkml:trace>
  <inkml:trace contextRef="#ctx0" brushRef="#br0" timeOffset="22920.83">15469 9825 0,'0'18'47,"53"-36"-31,0-70-16,176-265 31,142-123 0,-159 193 1,-18 89-1,-177 159-16,-17 17 1</inkml:trace>
  <inkml:trace contextRef="#ctx0" brushRef="#br0" timeOffset="23455.14">16281 8237 0,'17'0'78,"36"0"-78,0 0 15,-35 0-15,-1 0 16,19 0 0,-1-17-1,-17-1 16,35 36-15,-53 52 0,0 54-1,0-54-15,0-34 16</inkml:trace>
  <inkml:trace contextRef="#ctx0" brushRef="#br0" timeOffset="24015.55">15363 7708 0,'0'0'0,"18"35"0,-18-17 16,53 35-16,71 0 15,-54 0 1,71 53 15,-123-106 16,17-18-47,36-105 16,-1-19-1,36-69 1,0-18 0,17-54-1,-70 177 1,0 18 15,-35 53-15,-1 35-16</inkml:trace>
  <inkml:trace contextRef="#ctx0" brushRef="#br0" timeOffset="24750.98">17216 7267 0,'88'-17'63,"35"-36"-48,230-159 1,0-53 0,-89-34-1,-70 69 1,-52 89-1,16-53 1,-70 106-16,106-88 16,-35 70-1,-88 35 1,-36 36 0,0 17-1</inkml:trace>
  <inkml:trace contextRef="#ctx0" brushRef="#br0" timeOffset="25287.22">19015 5292 0,'35'0'94,"0"0"-94,18 0 15,-18 0-15,18 0 16,0 0-1,0 0 1,-35 0 62,-18 35-78,0 0 16,0 36-1,0 17-15,0-70 16,0 87 0,-35-52-1</inkml:trace>
  <inkml:trace contextRef="#ctx0" brushRef="#br0" timeOffset="26361.29">18927 8237 0,'0'-17'0,"35"-1"16,-18 18-1,54 0-15,0 0 16,70 0-16,35 0 15,71 0-15,35 0 16,0-35-16,36-53 16,-71 88-1,494-124 17,-565 107-1,-52 17-16,34 0 1,-52 0 0,0 0-1,0 0 1,-36 17 0,1-17-1,-53 0 1,17 0 15,-17 18 110</inkml:trace>
  <inkml:trace contextRef="#ctx0" brushRef="#br0" timeOffset="26880.46">22525 7532 0,'0'17'32,"0"54"-17,18 0-15,70 87 16,53-34 31,-141-89-16,-88 141 0,52-140-31,-52 17 16</inkml:trace>
  <inkml:trace contextRef="#ctx0" brushRef="#br0" timeOffset="27871.68">22895 7232 0,'0'0'16,"36"88"-16,-1-53 0,18 18 15,-36-35-15,-17 0 16,18-1-16,0-17 219,35 0-204,35-70-15,106-71 16,-35-1-16,52-52 15,-17-17-15,0 17 16,0 35-16,-35 18 16,-124 88-16,-17-18 15,0 71 1</inkml:trace>
  <inkml:trace contextRef="#ctx0" brushRef="#br0" timeOffset="28680.27">19579 3369 0,'71'0'32,"-54"0"-32,1 0 0,35 0 15,-35 0-15,17 35 16,-35-17 0,35-18 93,0 0-93,54-35-16,-19-89 15,1 71-15,17-35 16,53-106-1,-35 88 1</inkml:trace>
  <inkml:trace contextRef="#ctx0" brushRef="#br0" timeOffset="35400.55">17956 16986 0,'0'-17'46,"36"17"-46,34 0 16,830 0 15,-124 17-15,-35 71 0,-318-17-1,-299-71 1,-107 0 46,1 0-46,17 0 0,0 0-1</inkml:trace>
  <inkml:trace contextRef="#ctx0" brushRef="#br0" timeOffset="44436.42">24765 9490 0,'18'17'93,"-1"1"-93,-17 53 16,0-19-16,18 37 16,-18-19-16,18-17 15,-18 53-15,0-71 16,0 18-1,0-18-15,0 230 32,0 229-1,0-35 0,0-336-31,0 124 16,0 35-1,0 0 17,0-229-32,0 18 15,0-53 17,0 34-17,0-16 1,0-19-1,0 1 1,0 0 0,0-1 31,-18-17-16,0 0-31</inkml:trace>
  <inkml:trace contextRef="#ctx0" brushRef="#br0" timeOffset="44827.53">24606 12365 0,'36'35'15,"-19"18"1,18 18 0,18-1-1,-17-35 16,-19 1-31,1-36 16,35 0 0,0 0 15,0-53-15,53-71-1,-1 1 1,-69 52-16</inkml:trace>
  <inkml:trace contextRef="#ctx0" brushRef="#br0" timeOffset="45392.93">26388 11906 0,'0'18'32,"0"70"-17,0-35-15,0 53 16,0-18-1,0 88 1,0-158 0,17 0 31,36-18-47,53 0 15,141-194 1,18-71-1,-54 1 1,-105 69 0,-71 90-1,1 69 17,-19 19-17,1-1 63,0 18-62,-1 0-16</inkml:trace>
  <inkml:trace contextRef="#ctx0" brushRef="#br0" timeOffset="61333.11">24642 12312 0,'17'35'31,"36"18"-31,-35-35 16,35-1-16,17 54 15,-52-53 1,17-1-1,18 142 17,-35-53-1,-1-71-15,1-17 62,35-18-63,0-53 1,53-35-16,-18-18 16,18 35-1,-89 36 16,19 0-31</inkml:trace>
  <inkml:trace contextRef="#ctx0" brushRef="#br0" timeOffset="62136.21">26070 12083 0,'0'0'0,"18"0"15,35 53-15,17 105 16,-34 19-16,-19 34 16,19-17-16,-1-105 15,-35-19-15,18-52 16,-18-1-16,35 1 62,18-71-62,176-159 32,424-334-1,-353 158-16,-18 0 1,-71 105 0,-211 266-1</inkml:trace>
  <inkml:trace contextRef="#ctx0" brushRef="#br0" timeOffset="64185.99">23019 13917 0,'-53'0'78,"-71"0"-78,-87 0 15,-72 0-15,-34 0 16,-353 0 0,-106 0 15,617 18 0,-106-18 0,-105 0-15,229 0-16,-71 0 16,142 0-1,52 0 16,-17 0 16,17 0-47,0 0 16,-123 0 0,124 0-1,69 0 141,-34 0-156,17 0 16,-17 0 0,0 0 15,-1 0 16</inkml:trace>
  <inkml:trace contextRef="#ctx0" brushRef="#br0" timeOffset="74736.32">19667 13794 0,'-35'0'16,"17"0"-16,-17 0 15,0 0-15,-53 17 16,70-17-16,-52 18 15,34 17-15,-34-17 16,-19-1-16,54 19 16,0-19-1,-53 1 17,70 0-1,-17-1-31,35 1 15,-18 0 1,1-1 93,17 36-109,17 0 16,54 0-16,-1-18 16,54 36-1,-107-71-15,19 17 16,-19-17 0,1 0-1,0 0 1</inkml:trace>
  <inkml:trace contextRef="#ctx0" brushRef="#br0" timeOffset="75879.48">15646 14111 0,'0'0'0,"17"88"15,1 1-15,0-54 16,-1 0 0,1-17-16,0-18 78,34 0-78,1 0 15,230-159 1,-107 0 0,106-158 15,-229 264-31,-18 0 16</inkml:trace>
  <inkml:trace contextRef="#ctx0" brushRef="#br0" timeOffset="81535.92">18221 11994 0,'35'0'47,"-17"0"-31,0 0-16,52-17 15,-35-18-15,89-54 16,-1-16-16,336-213 31,-124 71 0,-229 194-15,-71 18 15,-35 17-15</inkml:trace>
  <inkml:trace contextRef="#ctx0" brushRef="#br0" timeOffset="82440.39">18062 10883 0,'18'53'16,"0"-18"-1,-1 1-15,-17-1 16,35 0-16,-17-17 16,-18 17-1,0-17 1,0-1 109,35-17-110,1 0 1,-1-35-16,35-35 16,54-36-16,-18 18 15,70-71 1,-105 88-16,87-87 16,-87 105-1,-53 17 1</inkml:trace>
  <inkml:trace contextRef="#ctx0" brushRef="#br0" timeOffset="91368.82">20214 9754 0,'-53'0'94,"36"0"-78,-36 0-1,17-17-15,1-1 16,-177-105 15,89 34 0,17 19 1,18-1-17,-106-70 1,106 53-1,35 70 1,35 18 0</inkml:trace>
  <inkml:trace contextRef="#ctx0" brushRef="#br0" timeOffset="91975.4">19738 9155 0,'0'0'0,"18"0"16,34 0-1,1 17 1,-17 124-1,-19-52 1,-17-72-16,18 1 47,35-36-31,-18-17-1,89-89 1,-36 1-1,-18 52 1,-52 36 0,-18 17-1</inkml:trace>
  <inkml:trace contextRef="#ctx0" brushRef="#br0" timeOffset="93910.37">16439 15258 0,'0'0'0,"-123"-18"15,70 18 1,35 0-1,-17 0-15,0 0 16,-53 0-16,-18 35 16,35 18-16,-70 71 15,18 34 32,70-87-16,35 35 1,18-18-17,0-53 1,0 1-16,0 34 16,18 54-1,70-19 1,18 19-1,-18-36 1,-17-53 0,-19-35-1,37 0 1,-19 0 15,18-35-15,36-88-1,-18 34 1,-18-52 0,-35 88-1,-18-88 1,-35-53 0,0-53-1,-88 18 1,35 123-1,-18 36 1,-123 52 0,-158 18-1,-266 176 1,301-123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3:05:21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14482 5151 0,'-18'0'16,"124"0"77,88 0-93,17 35 16,36 18-16,71-18 16,335 53-1,370-70 16,-494-18 1,-388 0-17,-71 0 1,-34 0 0,17 18-1,52-18 1,1 17-1,-18-17-15,36 53 16,-18-53 15,17 0-15,71 0 0,-70-18-1,17-34 1,-88 16-1,-18 19 1</inkml:trace>
  <inkml:trace contextRef="#ctx0" brushRef="#br0" timeOffset="3451.07">9031 4974 0,'-18'0'63,"-52"0"-47,-1 0-1,-70 0-15,-247 0 16,0 0-1,141 0 1,124 0 0,52 0 15,18 0-31,18 18 16,-36-1-1,1-17 1,52 18-1,1 0 1,-19-18 15,1 0-15,0 17 0,-1 36-1,19 35 1,-1-17-1,18-36-15,0 54 32,0-37-17,0 19 1,0-18 0,0 35-1,0 53 1,0-35-1,88 18 1,-35-1 0,-35-105-1,35 35 1,-18-36 0,71 36-1,35-18 1,71-17-1,88 35 1,-36-18 0,-70-17 15,-70-1-15,-54-17-1,71 0 1,-52 0-1,-54 0 1,35 0 0,19-17-1,-54-18 1,-17-1 0,17 1-1,18 0 1,-18-18-1,0-35 1,1 52 0,-19-34 15,-17-1-15,18 1-1,-18-36 1,0-18-1,0 36 1,-35-18 0,-89 36-1,36-1 1,35 36 0,35 17-1</inkml:trace>
  <inkml:trace contextRef="#ctx0" brushRef="#br0" timeOffset="14056.79">14058 7497 0,'71'0'78,"-18"0"-78,53 0 16,105 0-16,-34 0 15,669 0 17,-70 0-1,-617 0-15,70 0-1,-140 0 1,16 0-1,-34 0 1,0 0 0,-54 0 15</inkml:trace>
  <inkml:trace contextRef="#ctx0" brushRef="#br0" timeOffset="22433.59">7073 7479 0,'-88'0'15,"-53"0"1,0 0-16,-71 0 16,-35-18-16,-35-35 15,0 53-15,-283 0 16,-228 0 31,528 0-16,230 0-15,-18 18 15,17-18-15,1 0-16,0 0 15,-53 18 1,0 17-1,70-35-15,-53 0 16,36 0 0,0 18-1,-18-18 1,18 0 0,17 0 30,18 17-30,0 1 0,0 17-1,0 0 1,0 89 0,0-89-16,35 53 15,1 1 1,-19-1-1,18-18 1,-35-52 0,0 52-1,0-52 17,-17 0-1,-1 17-16,1-17 1,-1-1 0,0 19-1,-17 16 1,0-16 0,35-19-1,-18 1 1,36 17 62,-1-17-62,1-18-1,35 18 1,-35-18-16,52 17 15,1-17-15,34 18 16,195 35 0,71-36-1,-107 36 1,-17-53 0,-35 0-1,17 0 1,-52 0-1,17 0 1,-71 0 0,36 0-1,17 0 1,-88 0 0,-17 0-1,17 0 16,-17 0-15,-1 0 0,19-35-1,-19 35 1,18-18 0,18 18-1,-35 0 1,-1-17-1,-52-1 1,52 18 0,1-35-1,-36 35 1,-35-18 0,36 18-1,16-35 16,19 0-15,0 17 0,-36-53-1,-18-52 1,19-89 0,-36 18-1,0 124-15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3:05:59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5574 8467 0,'18'17'62,"-18"36"-62,0 53 16,0 53-16,0-53 16,0 70-1,-106 212 17,106-370 14</inkml:trace>
  <inkml:trace contextRef="#ctx0" brushRef="#br0" timeOffset="703.55">5733 11183 0,'-18'0'31,"-17"18"-31,-1 52 16,36 36-16,-17 0 15,-1-18-15,18-35 16,0 35-16,0-35 15,-53 0-15,53 18 16,0-54 31,0 1 31</inkml:trace>
  <inkml:trace contextRef="#ctx0" brushRef="#br0" timeOffset="2456.06">7355 10089 0,'18'0'47,"88"0"-47,88 0 16,18 0-16,-1 0 16,1 0-16,-36 0 15,-35 0-15,177 18 16,211 35 15,-370-53 16</inkml:trace>
  <inkml:trace contextRef="#ctx0" brushRef="#br0" timeOffset="2837.09">9454 9737 0,'18'-18'31,"35"53"-31,0 36 16,53 70-1,-89-88-15,19 53 16,-36-89 0,-36 89-1,-140-71 1,-18 54 0,71-19-1,105-52 1,-17-18-1,-1 18 1,1-18 0</inkml:trace>
  <inkml:trace contextRef="#ctx0" brushRef="#br0" timeOffset="3375.87">5662 11712 0,'0'18'32,"0"35"-32,0 0 15,0 0-15,0 17 16,0 1-16,-53 52 15,0-52 32</inkml:trace>
  <inkml:trace contextRef="#ctx0" brushRef="#br0" timeOffset="3937.42">5345 11748 0,'35'88'47,"-17"-71"-47,-1 54 0,1 17 16,17-53 0,-17 18-16,-1-17 15,1 16-15,35 37 16,-18-54 15,-17-35 16,52-212-16,-17 124-15,-35 18-1,-18 34 1</inkml:trace>
  <inkml:trace contextRef="#ctx0" brushRef="#br0" timeOffset="4787.11">5062 9066 0,'36'142'15,"-1"-90"1,18 72-16,-36-54 16,19 19-16,-19-72 15,-17 1-15,18 0 16,0 17 15,17 0 0,18-17 1,-35-18-17,-1 0 1,36 0-16,18-18 31,-36-17-31,88-18 16,-70 18-1,18-1 1,-18 1 0</inkml:trace>
  <inkml:trace contextRef="#ctx0" brushRef="#br0" timeOffset="9856.06">5821 13811 0,'-35'18'32,"35"35"-17,-18 53 1,-53 35-16,36-71 16,17 19-16,18-1 15,-17-35 16</inkml:trace>
  <inkml:trace contextRef="#ctx0" brushRef="#br0" timeOffset="10302.09">5398 14199 0,'17'36'31,"36"34"-31,-35 1 16,35-1-16,-18-34 16,-17-1-1,17 0 1,-18-17-1,1-1 1,0-17 0,-1 0-1,36 0 1,18-35 0,-1-35-1,19-19 16,-19 36-31</inkml:trace>
  <inkml:trace contextRef="#ctx0" brushRef="#br0" timeOffset="11536.95">10389 12030 0,'-17'0'31,"-1"35"-15,-105 653 31,-1-247-31,54-35-1,-36-36 1,70-141-1,1-123 1,35-71 0,0-87 62</inkml:trace>
  <inkml:trace contextRef="#ctx0" brushRef="#br0" timeOffset="11920.14">9560 13917 0,'53'106'31,"-35"-18"-31,-18-35 16,53 53-1,-36-71 1,36 0-1,-53-17 1,89-18 0,105 0-1,35-70 17,-106-19-17,1 19 1,-54 52-1</inkml:trace>
  <inkml:trace contextRef="#ctx0" brushRef="#br0" timeOffset="12671.93">11748 16175 0,'17'-18'32,"1"1"-17,35 17-15,0-18 16,0 18-16,35-18 16,123 18-16,72-53 15,-36 53-15,352 0 16,107 0 15,-636 0 0</inkml:trace>
  <inkml:trace contextRef="#ctx0" brushRef="#br0" timeOffset="13028.11">13529 15610 0,'0'0'0,"124"53"0,34 88 16,1-17 0,141 123-1,-177-124-15,-87-87 16,-19-1-1,-17 18 1,-141 53 0,0-53-1,35-36 1,18 1 0,17-18-1</inkml:trace>
  <inkml:trace contextRef="#ctx0" brushRef="#br0" timeOffset="21226.34">17956 8590 0,'0'35'31,"0"18"-31,0 36 16,0-19-16,0 36 15,0-18 1,0 18-16,0 0 16,0 35-1,18-71 1,-18-52 31,0 0 15</inkml:trace>
  <inkml:trace contextRef="#ctx0" brushRef="#br0" timeOffset="21666.34">17745 9243 0,'17'70'31,"54"19"-31,-36-37 16,53 72-1,-52-89 1,-19-35 31,36-35-32,-53 17-15,18-140 32,-18 122-32,18-34 31</inkml:trace>
  <inkml:trace contextRef="#ctx0" brushRef="#br0" timeOffset="22240.88">17621 10636 0,'0'0'16,"18"18"-16,17 70 15,-35 124 1,0 52 15,0-211-31,0 88 16,0-88 15,0 18-15,0-54-1,0 1 48</inkml:trace>
  <inkml:trace contextRef="#ctx0" brushRef="#br0" timeOffset="22575.44">17374 11395 0,'89'141'31,"-37"-71"-31,-34-34 15,35-1 1,-35-17 0,17 17-1,-17-35 1,105-35 0,0-71-1,-105 88 1,17 0 15</inkml:trace>
  <inkml:trace contextRef="#ctx0" brushRef="#br0" timeOffset="23133.09">17674 13159 0,'0'105'31,"0"19"-31,0-18 16,0-53-16,35 35 15,-35-53 1,36 89-16,-36-36 15,0-18-15,0 71 16,0-17 15,0-159 1</inkml:trace>
  <inkml:trace contextRef="#ctx0" brushRef="#br0" timeOffset="23449.31">17515 13899 0,'18'89'16,"17"16"-1,1-16-15,17-1 16,-36-53-16,1 0 16,17-35 15,0 0-15,1-35-1,140-177 1,-88 160-1,-52-1-15,-1 35 16,-18 18-16</inkml:trace>
  <inkml:trace contextRef="#ctx0" brushRef="#br0" timeOffset="24295.94">20249 15963 0,'18'18'62,"123"-18"-46,124 88-16,88-53 16,17-17-16,71 17 15,-88-35-15,405 0 32,-740 0 14,-53 0-30,-1 0 62,19 0-62,-19 0-16</inkml:trace>
  <inkml:trace contextRef="#ctx0" brushRef="#br0" timeOffset="24749.51">22560 15910 0,'18'-17'31,"123"34"-31,18 54 0,-106-54 16,35 36-16,-53-17 15,-17-19 1,-18 1-16,0 0 16,0 52-16,-53 36 31,-388 159 0,53-265 0,123-194-15</inkml:trace>
  <inkml:trace contextRef="#ctx0" brushRef="#br0" timeOffset="26448.79">24518 15558 0,'-35'35'16,"70"0"15,18-35-15,70 0-16,36 0 15,53 0-15,35 0 16,494 0 15,-618 0 1</inkml:trace>
  <inkml:trace contextRef="#ctx0" brushRef="#br0" timeOffset="26765.55">25929 15222 0,'53'36'32,"71"69"-32,-36-34 0,-35 17 15,-18-35 16,-35 35-15,-71 89 0,-246-1-1,211-158 1,-35 35 0,-71-212-1</inkml:trace>
  <inkml:trace contextRef="#ctx0" brushRef="#br0" timeOffset="27375.94">23777 13494 0,'0'0'0,"-17"-18"78,-1-176-78,-141-1199 47,159 687-16,35 424 0,-17 247 0</inkml:trace>
  <inkml:trace contextRef="#ctx0" brushRef="#br0" timeOffset="27984.62">23248 11218 0,'71'0'125,"-1"-35"-125,36-53 0,-18 70 15,-17-88 1,17 53 0,-53 36-1,-17 17 48,0 0-63,34 106 15,-34 0-15,106 176 16,-72-159 0,-16-52-1,-19-54 16</inkml:trace>
  <inkml:trace contextRef="#ctx0" brushRef="#br0" timeOffset="30399.12">17498 8396 0,'-35'53'31,"35"123"-31,-53 89 16,17-89 0,19 107-16,-19-36 15,19 0-15,17-71 16,-53 53-16,53-123 16,0 70-16,-35 689 46,-107-1-14,142-723-32,-17 212 15,17-18 1,0-88 0,0-35-1,0-71 1,-18 88-1,18-53 1,0 19 0,0-19-1,0-17 1,0 35 0,-70 35-1,70-17 16,0 176-15,0-71 0,17-193-1,19-36 1,-1-53 0,0 0-1,0 1 1,36 52-1,-18-35 1,0 35 0,70 53-1,-35-53 1,-35 18 0,18-35 15,-1-36 0,54 18-15,105 70-1,230-70 1,17 35 0,-88-70-1,-123 0 1,-54-18-1,-87 0-15,158 0 16,-70 0 0,-18 0-1,-35 0 1,-1 0 0,1-36-1,141 36 16,-18 0-15,141 0 0,-70 0-1,-106 0 1,159-17 0,-71-36-1,159-35 1,-18 52-1,-123-34 1,-159 70 0,-71-35-1,36 35 1,0 0 0,17 0-1,18-18 16,-17 18-15,52-18 0,124-52-1,-318 52 1,0 18 0,-17 0-1,0-17 1,-1 17-1,1-18 79</inkml:trace>
  <inkml:trace contextRef="#ctx0" brushRef="#br0" timeOffset="30855.94">26264 16175 0,'36'0'47,"69"88"-31,89 0-16,-35-35 16,53 35-16,88-17 15,-142-18 1,-140-36 15,-18 1 0,0 70-31,0 18 16,-247 282 0,230-353-16,17-17 15,-36 17 1,19-17-1,-19-36 48</inkml:trace>
  <inkml:trace contextRef="#ctx0" brushRef="#br0" timeOffset="33984.31">5345 6685 0,'0'53'32,"0"53"-32,0-53 15,-36 35-15,19-53 16,17 18-16,-18-18 16,0 36-16,18-18 15,-53 35-15,-17 106 16,-106 124 31,34 17-16,-52 35 0,177-282-15,-1 1-1,-17 16 1,17-34-16,-17 70 16,-89 88-1,36-70 1,0-35 0,70-107-1,1 1 1</inkml:trace>
  <inkml:trace contextRef="#ctx0" brushRef="#br0" timeOffset="34879.55">5239 7373 0,'0'-18'31,"53"18"-31,-18 0 16,18 18-16,35 17 15,441 142 17,794 158-1,-705-18 0,-407-123 0,-70-70-15,71-54 0,-53 19-1,-1-1 1,-122-71-16,52 54 16,35-36-1,-52 1 1,0-19 15,-1 18-15,-52-17-1,-1 0 1,1-18 31</inkml:trace>
  <inkml:trace contextRef="#ctx0" brushRef="#br0" timeOffset="35397.68">8819 9013 0,'0'18'31,"36"0"-31,34-1 15,54 19-15,246 34 32,18-17-17,-282-53-15,-35 0 16,-54 0 46,-17-53-62,0-17 16,-35-124 0,-36 35-1,36 71 1,35 70 0,-53-35-1</inkml:trace>
  <inkml:trace contextRef="#ctx0" brushRef="#br0" timeOffset="36169.61">4110 9225 0,'0'71'16,"-35"35"-1,-18 17-15,35-52 16,18-1-16,0-17 16,0-18-16,0 1 15,0-1 1,53-35 15,264 0 0,-123 0-15,-123 0 0,-53 18 30</inkml:trace>
  <inkml:trace contextRef="#ctx0" brushRef="#br0" timeOffset="37016.01">4921 10901 0,'18'123'31,"-53"54"-31,17 34 16,18-70-16,0 71 15,-71 17-15,19-52 16,52 17-16,0-53 15,0 35-15,-18 142 32,-335 440-1,212-281 0,106-72 0,35-264-15,0-123-16,0 17 16</inkml:trace>
  <inkml:trace contextRef="#ctx0" brushRef="#br0" timeOffset="37481.11">4163 14393 0,'0'0'0,"35"18"15,-35 53 1,0 175 0,0-87-1,18-18 1,17-123-1,-17 0 1,17-18 15,0 0-31,18 0 16,176-18 0,54-105-1,16-1 1,107 36-1,-194 35 1,229 0 0,-335 35-1,-36 1-15</inkml:trace>
  <inkml:trace contextRef="#ctx0" brushRef="#br0" timeOffset="39001.86">3792 14129 0,'18'53'62,"0"0"-46,35 52-16,-18-16 15,35-19-15,36 54 16,88 123 15,-141-194 0,-53-89 48</inkml:trace>
  <inkml:trace contextRef="#ctx0" brushRef="#br0" timeOffset="40176.01">11359 11536 0,'0'53'31,"0"70"-31,-52-17 16,52 53-16,-18 52 15,-70 1-15,35 229 32,-88 124-1,141-389 0,0-70 0,17 35-15,36 35 0,-17-105-1,-1-18-15,18 0 16,105 0 0,107 35-1,158-88 1,36 0 15,-89-18-15,-228-17-1,-72-18 1,18 18 0,0-1-1,-17 1 1,-53 35-1,-1-18 95,-17 1-110,0-1 15</inkml:trace>
  <inkml:trace contextRef="#ctx0" brushRef="#br0" timeOffset="40775.56">13070 13564 0,'0'36'31,"0"-19"-15,0 36-16,18-18 15,35 54 1,35-1 0,-17 18-1,-36-36 1,18-35-1,-35 1 1,34 34 0,-52 1-1,0-18 1,0 17 0,-105 54-1,16-89-15,-52 53 16,53-52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35:08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11289 3634 0,'18'17'78,"-1"36"-62,1 18-16,-1-18 15,-17 194 17,0-124-1</inkml:trace>
  <inkml:trace contextRef="#ctx0" brushRef="#br0" timeOffset="759.74">11095 3916 0,'0'0'0,"88"123"31,-53-34-31,54 16 31,-37 72 1,-16-89-1,-19-70 0,19-18 32,-19-36-48,-17-34 1,71-18-16,-71 52 15,53-87 1,35 52 0,-53 1-1,-17 17 1,0 35 0</inkml:trace>
  <inkml:trace contextRef="#ctx0" brushRef="#br0" timeOffset="16023.33">16686 6844 0,'-17'-18'125,"-36"18"-125,18 0 16,-18 0-16,-18 0 15,-52 0 32,-36 0-15,0 0-1,141 0-16,1 0 1,-36 0 0,35 0-1,-52 0 1,52 18 0,-52-18-1,-1 18 1,36-1-1,-71 36 1,88-35 15,18-1 1,-35 1-17,35 0 1,-18-18-1</inkml:trace>
  <inkml:trace contextRef="#ctx0" brushRef="#br0" timeOffset="16935.23">15469 6668 0,'18'0'94,"-18"17"-94,0 18 0,0 1 16,18 105 15,-18 18 0,0-71-15,0-35-1,0-36 17,0 1-17,53-18 79,-18 0-78,0 0-16,0 0 15,-17 0-15,35 0 16,-18 0-16,36 0 16,-1 0-1,-34 0 16,-19 0 1,1 0-17,-1 0 1,1 0 0</inkml:trace>
  <inkml:trace contextRef="#ctx0" brushRef="#br0" timeOffset="23631.9">10125 8431 0,'0'18'62,"0"17"-62,-18-17 16,-17 17-16,35-17 16,-35 17-1,17-17 1,-88 123 15,-88 159 0,88-71 1,106-176-32,0 53 15,-17-36-15,17 89 16,-71 282 15,71-388-31,0 106 16,18-18-1,-1 194 17,-17-123-17,0 176 1,0-106 0,53-106-1,-53-105 16,0 17-15,-17 0 0,-72-17-1,54-18 1,-18 0 0,36-36-1,-19 1 1,-34 35-1,52-53 1,-52 0 15,34 0-15,-17 0 0,36 0 15,17-18 0,0-17 0,0 17 1,17 18-17,1 0 1,0 0-16,-1 0 15,19 0 1,-1 0 0,-18 0-1,54 18 1,-36-18 0,36 71-1,-36-1 1,18 159-1,-18-123 1,-35 0 0,0-18-1,0-17 1,0 17 0,0 141-1,0-17 1,-53 123 15,53-229-15,0 123-1,0-70 1,0-71 0,0 0-1,0-35 1,0 0-1,0 0 17,0 35-32,0 53 15,53-35 1,0-53 0,-35-53-1,35 18 1,17-18-1,36 0 17,-18 0-17,53 53 1,-105-53 0,-1 0-1,-17 0 1,17 35 15,0 0 0,-17-17-31,17 17 16,-17-35 0,17 0 46,-17 0-46,-1 0-1,1 0 1,0 0-16</inkml:trace>
  <inkml:trace contextRef="#ctx0" brushRef="#br0" timeOffset="39608.62">26599 2452 0,'-17'0'47,"-1"0"-47,1 35 16,17 0-16,0-17 15,0 35-15,0 35 47,17 71-16,1-124-15,-1-17 0,1-18-1,17 0 1,1 0 0,17 0-1,-1 0 1,54-71-1,-88 36 1,-18 17 47,0 1-48,0-1 1,-53-88-1,-35 18 1,70 53 0,1 17-1,-19 18 1,19 0 15,-1 0-15,-17 0 15</inkml:trace>
  <inkml:trace contextRef="#ctx0" brushRef="#br0" timeOffset="40104.61">26705 2963 0,'0'36'63,"0"69"-63,0 1 15,-17 106-15,-36-18 16,-18 176 0,36-123-1,35-53 1,-18-35 0,18-141-1,0-1 1,0-34 46,0-89-62</inkml:trace>
  <inkml:trace contextRef="#ctx0" brushRef="#br0" timeOffset="40752.05">26864 2840 0,'18'-18'16,"35"18"-1,35 18-15,-35 52 16,17-17-16,1 71 15,52 17-15,160 176 16,87 36 15,-264-282 16,-89-54-31,19 1-1,34 53 1,18 17 0,-70-88-16,17 17 15</inkml:trace>
  <inkml:trace contextRef="#ctx0" brushRef="#br0" timeOffset="41419.14">28575 4180 0,'-18'0'31,"-17"36"-15,17-19-16,-17 19 16,18 17-1,17 17 1,0-52 0,0 17-1,0-17 1,0-1-1,0 71 1,17-70 0,71 35-1,-70-35 1,35-18 0,-18 0-1,36-36 1,-71-52-1,0-53 1,-36 18 0,1 70-1,-18 0 1,18 35 0,-36 1 15,-17-19-31</inkml:trace>
  <inkml:trace contextRef="#ctx0" brushRef="#br0" timeOffset="42152.28">26458 4621 0,'-35'0'32,"0"36"-17,0 17-15,-1-18 16,36 18-16,0 17 15,0 54 1,53-1 15,88-123 1,-70 0-17,-18 0 1,-18-53-1,-35-105 1,0 52 0,0 53-1,0 35-15,0 1 32,-53-19-1</inkml:trace>
  <inkml:trace contextRef="#ctx0" brushRef="#br0" timeOffset="43064.44">27076 1958 0,'-36'18'47,"-34"52"-47,-18-35 16,70 18-1,-17-17 1</inkml:trace>
  <inkml:trace contextRef="#ctx0" brushRef="#br0" timeOffset="43519.06">26793 1817 0,'0'194'16,"0"-159"-1,0 36-15,-17-18 16,17 0-1,0-1 1,0-34-16,0 0 16,0-1-1,17-17 1,1 0 15,0 0-15,17 0-1,-17 0 1,-1 0 0</inkml:trace>
  <inkml:trace contextRef="#ctx0" brushRef="#br0" timeOffset="44991.45">27570 1817 0,'-18'0'47,"-53"70"-32,-52 54-15,-1-18 16,-299 264 15,264-211-31,-35 17 16,-70 18 0,87 0-1,-122 53 1,52-106-1,105-52 1,125-89 0,17 17-1</inkml:trace>
  <inkml:trace contextRef="#ctx0" brushRef="#br0" timeOffset="50088.71">29051 4075 0,'-106'70'47,"-52"18"-47,-36 36 16,105-18-16,-69 35 15,17-18 1,88-70 15,35-53 32</inkml:trace>
  <inkml:trace contextRef="#ctx0" brushRef="#br0" timeOffset="51887.87">27040 4586 0,'-17'35'0,"-54"18"16,-17 18-16,-18 52 15,18-17 1,-141 123 15,211-211-31,0 17 31,-17 18-15,18-35 0</inkml:trace>
  <inkml:trace contextRef="#ctx0" brushRef="#br0" timeOffset="54759.64">26582 5345 0,'-35'17'15,"17"1"1,-17 35-16,-36 35 16,36 0-16,-71 36 15,18 34-15,17 178 16,1 52 15,52-300 16</inkml:trace>
  <inkml:trace contextRef="#ctx0" brushRef="#br0" timeOffset="55216.21">26599 5327 0,'106'18'16,"-35"105"-1,-1-35-15,54 36 16,105 52 0,-52-17-1,-36-36 1,-71-70 0,-34-35-1,-1-18 1,18-35 46</inkml:trace>
  <inkml:trace contextRef="#ctx0" brushRef="#br0" timeOffset="55856.88">28716 4710 0,'18'141'15,"-1"0"-15,1 53 16,17 18-16,18-36 16,-53-88-16,0 18 15,18-18-15,-18-17 16,0-36-16,0-53 78</inkml:trace>
  <inkml:trace contextRef="#ctx0" brushRef="#br0" timeOffset="56256.07">28893 4374 0,'17'-17'15,"18"17"1,71 53-16,53-36 16,247 89-1,88-18 1,-195-88 0,-210 0-1,-36 0 1,-36 0 15</inkml:trace>
  <inkml:trace contextRef="#ctx0" brushRef="#br0" timeOffset="57377.25">26917 2628 0,'18'0'16,"52"0"-16,-17 0 15,18 18 1,-1-18-16,-17 17 15,123 54-15,1-71 16,105 88-16,36 0 16,334 54-1,36-37 17,-653-87-1</inkml:trace>
  <inkml:trace contextRef="#ctx0" brushRef="#br0" timeOffset="57953.4">30163 3104 0,'0'-17'15,"-36"17"1,-17 0-16,36 0 16,-1 0-16,-17 17 15,-1 1-15,36 0 16,-52 17-16,52-17 16,0 17-1,0 141 16,123-158 1,-52-18-17,-1-88 1,-70 0 0,0 17-1,-17 36 16</inkml:trace>
  <inkml:trace contextRef="#ctx0" brushRef="#br0" timeOffset="58499.13">30780 4269 0,'0'17'31,"-35"36"-31,35-18 15,-18 212 17,-17 0-1,35-211-15,53-1-16,-18-35 15,18 0 1,0 0-1,-18-124 17,-17-17-17,-18-17 1,-53 69 0</inkml:trace>
  <inkml:trace contextRef="#ctx0" brushRef="#br0" timeOffset="59182.25">29016 5980 0,'0'0'0,"-71"0"0,19 0 16,16 0-16,-34 17 16,52 1-1,-123 88 17,159 35-1,17-106-16,-18-35 1,54 0 0,17 0-1,36 0 1,-18-123 0,-89 34-1,-17 19 1,0 52-1</inkml:trace>
  <inkml:trace contextRef="#ctx0" brushRef="#br0" timeOffset="59931.82">27940 6121 0,'0'35'31,"-35"0"-15,17 1-16,0-19 15,1 36-15,-1-18 32,1 36-1,52-1 0,106-70 0,-106 0-31,36-52 16,-54 34 0,19-35-1,-36 35 1,0-17 15,-89-35-15,1 52-1</inkml:trace>
  <inkml:trace contextRef="#ctx0" brushRef="#br0" timeOffset="60615.39">26158 6668 0,'-17'52'47,"-1"-34"-47,-35 35 15,53-18-15,-17 1 16,17 16-16,0-16 15,0-1-15,0-17 32,105 17-1,37-53 0,-107-105 0,-35 52-15,0-17 0,-18 70-16,-17 1 15,-18-18-15</inkml:trace>
  <inkml:trace contextRef="#ctx0" brushRef="#br0" timeOffset="66344.36">24448 10672 0,'35'-18'31,"53"-35"-31,-35 53 15,17 0-15,36-18 16,0 18-16,0-17 16,17 17-16,-52 0 15,35 0-15,-18 0 16,177 106 0,-142 17 15,-70 89 0,-18-89-15,-35 1-1,53-1 1,-53-70 0,0 53-1,0-18 1,0-70-16,0 70 31,-17 18-31,-54 35 31,53-18-15,1-70 0,17 18-1,0 17 1,0-35-1,0-35 1,0 17 0,35-35-1,36 0 1,-19 0 0,-34 0-1,-53 35 95,-18-17-110,-35-1 15,35 19-15,-18 34 16,36 18-1,-53 89 1,88-71-16,0 70 16,0-35-1,17 0 1,36 0 0,0-35-1,-17-88 1,-1-1-1,-35 1 1,0 17 15,0 54-15,0 34 0,0-88-1,0-17 1,-18 35-1,-70 35 1,0 18 0,-36-18-1,54-35 1,17-18 0,18 1-1,-1-1 1,19-18-1,-36 1 32,35-18-31,0 18 0</inkml:trace>
  <inkml:trace contextRef="#ctx0" brushRef="#br0" timeOffset="67764.2">25753 5027 0,'0'18'31,"35"-71"-16,53-53-15,142-229 47,-142 247-15,-71 70-32</inkml:trace>
  <inkml:trace contextRef="#ctx0" brushRef="#br0" timeOffset="68230.67">27658 4657 0,'0'0'0,"17"0"0,19 0 16,17-247 15,-18 123-31,-17-123 16,105 36-1,-70 122 1,-35 89 15</inkml:trace>
  <inkml:trace contextRef="#ctx0" brushRef="#br0" timeOffset="68746.4">29351 3528 0,'0'-35'47,"0"-36"-31,0 36 0,71-89-16,-36-35 15,88-87 16,-87 210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3:09:10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2117 6703 0,'0'0'0,"-18"0"0,0 17 16,-35 19-16,18-1 16,-35 53-1,17-35-15,-18 0 16,36-18-16,17 1 16,1-1-16,-1 18 15,0 0 1,18 123 15,0-88 0,0-35-15,-17-18 0,-1 1-1,0-19 1,1 1 15,-1-18-15,-17 18-1,17-18 1,-35 0 0,-35 0 15,70 0-16,36 35 95,17-17-110,36 17 15,-36 0-15,1 0 16,-19 1-16,-17 70 16,0-18-1,0-18 1,-35 54 15,-36-36-15,18 0-1,18-35 1,17 0 0,18-35-1,18 70 17,0-71-32,17 19 15,106 34 1,-35 1-1,-35 17 1,-1-70 0,-17 17-1,0-17 1,17-18 15,-52 0-15,0 0 15</inkml:trace>
  <inkml:trace contextRef="#ctx0" brushRef="#br0" timeOffset="11629.05">11730 10848 0,'-18'0'15,"1"0"1,17 18-16,0-1 0,0 1 16,0 35-1,0-36 1,0 36-16,0-35 15,0 0-15,0-1 32,0-52 46,0-18-78,0-18 15,0 19-15,70-37 16,-35-16 0</inkml:trace>
  <inkml:trace contextRef="#ctx0" brushRef="#br0" timeOffset="11862.89">11977 10548 0,'0'0'15,"35"35"-15,-17 36 16,-1 17 0,-17-53-1,0 1 1,0-19 62</inkml:trace>
  <inkml:trace contextRef="#ctx0" brushRef="#br0" timeOffset="12535.99">11871 10760 0,'-18'-18'31,"18"0"-31,36-70 31,-19 88 1,1 0-1,52 0 0,-34 0 0,-19 0-31,19 18 16,-36 70 0,0-17 15,0-54-16,0 1 1,17-53 31</inkml:trace>
  <inkml:trace contextRef="#ctx0" brushRef="#br0" timeOffset="13006.71">12347 10566 0,'-53'88'31,"0"0"-31,53-53 15,0 54 1,0-54 0,0 0-1,0-17 17,18-18-32,0 0 15,35 0 1,0-18-1,-1-35-15,-34-70 16,-18 105 0,0-35-1,-53-17 17,36 70-32,-19-36 15</inkml:trace>
  <inkml:trace contextRef="#ctx0" brushRef="#br0" timeOffset="13428.87">12506 10372 0,'18'158'31,"-18"-69"-31,0 16 15,0-52 1,0 53 0,0 0-1,17-35 1,19 17 0,-1-71-1,0-17 1,36 0-1,34 0 1,-52-52 0,-53 34-1,18-53 1,-36 36 0</inkml:trace>
  <inkml:trace contextRef="#ctx0" brushRef="#br0" timeOffset="13768.47">12418 10883 0,'17'0'16,"1"0"-16,17 0 15,36 0-15,-18 0 16,-18 0-16,53 0 16,-35 0-1</inkml:trace>
  <inkml:trace contextRef="#ctx0" brushRef="#br0" timeOffset="21544.09">10724 12559 0,'18'0'47,"-18"18"-47,0-1 16,-18 36 0,1 0-1,17-18 16,35 89 16,71 17-15,-71-106-17,18-35 1,-35 0-1,-1 0-15,36 0 16,18 0 0,-36 0-1,-17-35 1,17-18 0,-35 18-1,0-1 1,0 19-1,0-19 17,0 1-17,-18 18 1,-17-36 0,-18 0-1,0 35 1,36 0-1,17 1 17,-53 17-17,35 0 1,-35 0 0,36 0 15,-1 0-16,0 0 1,1 0 0</inkml:trace>
  <inkml:trace contextRef="#ctx0" brushRef="#br0" timeOffset="22451.41">14058 12753 0,'-17'18'0,"-19"17"0,1 0 16,35 0-16,-35 1 16,17-19-1,0 1-15,1 0 16,17-1 0,0 1-1,0 17-15,17 53 31,36-52 16,-17-36-31,34 0 0,-17 0-16,-18 0 15,18-36 1,-17 1-1,-36-18 1,0-17 0,0-1-1,0 0 1,-36 54 0,-34-18 15</inkml:trace>
  <inkml:trace contextRef="#ctx0" brushRef="#br0" timeOffset="23044.07">14076 15328 0,'-106'106'31,"71"-53"-31,-1-18 16,36 124 15,247-53 16,-194-106-47,141-35 31,-176-124 0,-89-18 16,-70 72-31,53 34-16</inkml:trace>
  <inkml:trace contextRef="#ctx0" brushRef="#br0" timeOffset="23626.29">11395 14870 0,'0'17'31,"0"19"-31,0-19 16,123 89 15,124-106 16,-106-53-31,-70-17-1,-54-19 1,-17 1-1,-52-35 1,16 87-16</inkml:trace>
  <inkml:trace contextRef="#ctx0" brushRef="#br0" timeOffset="25071.22">11748 14676 0,'0'-18'78,"0"0"1,0 1-79,-36 17 15,-34-36 1,52 36-1,-35 0 1,35 0 0,-70 0-1,53 53 1,17-53-16,1 36 16,-1 34-1,18-52 1,-18-1 15,18 19-15,0-19-1,18 1 1</inkml:trace>
  <inkml:trace contextRef="#ctx0" brushRef="#br0" timeOffset="25815.59">11148 13159 0,'0'53'47,"53"70"-32,0 53-15,0-17 16,17 106 0,18 140 15,0-228 0,-88-160 0</inkml:trace>
  <inkml:trace contextRef="#ctx0" brushRef="#br0" timeOffset="26609.6">11201 13018 0,'35'0'0,"0"0"16,71 0-16,-18 0 16,36 0-16,87 0 15,-34 0-15,70 0 16,-88 0-16,-54 0 16,1 0-16,-35 0 15,17 0 1,-53 0-16,142 35 31,-1-35 0,-123 0-15,-18 0 0,18 0-1,-35 0 16,35 0-15,-36 0 15,1 0-31,35 17 16,-18-17 0,18 0-1,-35 0 1,-1 0 15</inkml:trace>
  <inkml:trace contextRef="#ctx0" brushRef="#br0" timeOffset="27297.83">14023 13229 0,'18'71'31,"-18"17"-31,0 35 16,0 107-1,0-19 1,0 1 0,0 88 15,0-88-15,0 35-1,0-106 1,0-53-1,0 0 1,0-53 0,0-17 62,0 0-16,-53-18-46,35-36 0</inkml:trace>
  <inkml:trace contextRef="#ctx0" brushRef="#br0" timeOffset="28343.53">12136 14676 0,'52'0'63,"-16"-36"-63,52 1 15,0-71-15,71 36 16,-71-36-16,36 35 16,-19-17-16,319-212 31,-160 194 0,-158 18 0,-88 71-15,35-19 0,-18 1-1,0-36 1,1 36-1,-19 0 1,1 17 0,-18-35-1,35 18 1,-17 0 0,-1 17-1,19-17 1,-19 17-1</inkml:trace>
  <inkml:trace contextRef="#ctx0" brushRef="#br0" timeOffset="30058.63">15593 13547 0,'0'0'0,"-18"17"0,1 1 16,-1 0 0,0-1-1,-17 1 1,17 52 0,1-52-1,17 17 16,0-17-31,-36 17 16,19 1 0,17-1 15,0 0-15,0 0-1,0 1 1,35-1-1,-35-17 1,35-1 15,-17-17-31,0 0 16,52 0 0,-35 0-1,-17 0 1,0 0-1,17 0 1,18-17 0,-53-1-1,18-17 1,17 17 0,-18 0-1,1 1 1,0-36-1,-18 18 1,0-1 31,0 19-31,0-19-1,0 1 1,0 17-1,0 1 1,-18-36 0,0 35 15,1 1 0,-1 17 0,-17 0-15,-36 0 0,-17 0-1,53 0 17</inkml:trace>
  <inkml:trace contextRef="#ctx0" brushRef="#br0" timeOffset="32935.79">9331 12982 0,'35'0'31,"1"0"-31,34 0 16,36 0-16,-18 0 15,-17 0-15,-18 0 16,0 0-16,-36 0 16,71 0 31,53-53-16,-105 53-16,-19 0 1</inkml:trace>
  <inkml:trace contextRef="#ctx0" brushRef="#br0" timeOffset="33439.4">10019 12753 0,'0'0'0,"70"18"0,-34-1 16,17 1-16,17 35 15,-35-18 17,-17 141 30,-106-52-31,70-106-31,1-1 32</inkml:trace>
  <inkml:trace contextRef="#ctx0" brushRef="#br0" timeOffset="36415.52">15822 14235 0,'0'35'32,"71"53"-17,-36 0-15,35 18 16,-52-35-16,53 17 16,-18-18-16,0-17 15,-36-17 1,18-1 15</inkml:trace>
  <inkml:trace contextRef="#ctx0" brushRef="#br0" timeOffset="37031.31">15769 14305 0,'-17'53'15,"17"0"-15,-18 0 16,18-18-16,0 53 16,0-70-16,-18 17 15,1-17-15,17-36 78,17-88-62</inkml:trace>
  <inkml:trace contextRef="#ctx0" brushRef="#br0" timeOffset="37360.11">15752 14235 0,'0'0'0,"35"0"0,-18-18 15,72 18 1,-54 0-16,71 0 15,-36 0 17,-52 0-17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38:52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6544 2699 0,'0'-18'78,"-35"0"-62,-36 1-16,-52-18 16,-71-36-16,17 71 15,-70-35-15,71 35 16,35 0-16,-36 0 15,125 0-15,-37 0 16,-158 35 15,212-35-31,-124 0 32,36 35-17,-36 18 16,-70 53-15,141-53 0,-89 53-1,19 0 1,-19 35 0,107-71-1,-19 1 1,-16-1-1,-19 36 17,89-70-32,-106 87 15,53-35 1,-54 106 15,107-159-31,0 71 31,-36 0-15,-35 71 0,106-125-1,-88 125 1,35-36 0,-17 0-1,52-106 1,-35 36-1,36 88 1,-54 70 0,53-88-1,18-17 1,0-36 0,0 53 15,0-106-16,0 124 1,18-53 0,17-18-1,1-35 1,-19-18 0,71 53-1,18 71 16,-70-106-31,52 53 16,-18-53 0,-17-18 15,-18 0-31,36 18 16,-18-35-1,53 70 16,17-35-15,-70-35 0,53-1-1,0 1 1,-53 17 0,35-17-1,-35-1 1,70 36 15,-105-35-31,17 0 16,89-18-1,17 70 17,0-70-32,-53 18 15,18-1 16,35 36-15,-88-35 0,18-18-1,52 18 1,71-1 0,-159-17-1,124 36 1,35-1-1,0-18 17,-70 1-32,-36-18 15,-18 35 1,36-35 15,-88 0-31,70 0 31,-17 0-15,34 0 0,-52 0-1,53 0 1,-35 0 0,123-17-1,-124-1 1,-34 18-1,-1 0 1,18-35 15,-18 35-31,53-35 16,-35 17 0,53-35 15,-71 53-16,36-18 1,-54 1 0,19-19-16,17 1 15,35 0 1,-53 17 0,0 1-1,54-36 1,-72 35 15,54 18-15,-18-35 15,-18-1-31,18 19 16,-18-18-1,18-36 16,-18 0-15,18-17 0,-35 35-1,17-17 1,1 17 0,-1-35-1,0-36 1,0-70-1,1 141 1,-1-88 0,-17 18-1,-18 105-15,0-35 32,17-17-32,1 17 31,-18-18-16,35 1 1,-35-19 0,0-16-1,0 34 1,0-53 0,0 54-1,0 17 1,-18-70-1,-34-71 1,-1 52 0,17-52-1,-34 36 1,-18-89 0,-36 70-1,54-34 16,-1 105-15,18 18 0,-53-54-1,0 19 1,36 17 0,-54-17-1,54 17 1,-18 18-1,-36-36 1,54 54 0,17 52-1</inkml:trace>
  <inkml:trace contextRef="#ctx0" brushRef="#br0" timeOffset="39847.4">25224 14499 0,'0'18'47,"0"17"-47,0 36 16,-18 34-1,0 37 17,18 69-1,0-123 0</inkml:trace>
  <inkml:trace contextRef="#ctx0" brushRef="#br0" timeOffset="40473.26">25488 14923 0,'18'105'31,"-1"-69"-31,1-36 16,0 35-16,-1-17 15,-17-1 1,0 36-16,0-35 16,-53 123 15,36-106-31,-36 0 16,-18 1 15,54-36-31,-1 0 15</inkml:trace>
  <inkml:trace contextRef="#ctx0" brushRef="#br0" timeOffset="47007.96">25700 14711 0,'0'-18'78,"0"1"-62,53-36-1,-36 35 17,36 18-17,-35 0 17,17 0-17,-17 0-15,0 0 16,34 0-1,1 18 1,-35 35 0,-18-18-1,0 18 1,0-18 0,0 18-1,0 0 1,-35 0 15,-1 0-15,1-18-1,0-17 1,70-18 187,53 0-203,-17 0 16,17 0-1,-35 0-15,-18 0 16,1 0 0,-19 0-1,1 0 1</inkml:trace>
  <inkml:trace contextRef="#ctx0" brushRef="#br0" timeOffset="49008.27">26582 15046 0,'35'35'47,"-17"-17"-32,-1-18 17,-17 18-17,0 17-15,0 35 31,0-17-31,0-35 32,-17 35-17,-19-36 1,19-17 15,-1 18-15</inkml:trace>
  <inkml:trace contextRef="#ctx0" brushRef="#br0" timeOffset="51841.05">26829 14570 0,'70'0'78,"19"0"-78,-54 0 15,18 0 1,-36 0-16,1 0 16,0-18-1,-18-17 79,-18 35-94</inkml:trace>
  <inkml:trace contextRef="#ctx0" brushRef="#br0" timeOffset="52744.64">26882 14658 0,'0'0'16,"0"18"-16,0-1 31,0 1-16,0 17 32,0-17-15,0 35-1,17-36 0,72-17 0,-37 0-15,72 0 0,-71 0-1,0 0 1,0 0-1,-36 0 1,1 18 0,-18 17-1,0 18 1,0 0 0,0-18-1,-71 36 1,18-71-1,-35 18 1,18-18 15,-1 0-15,54 17-16,-1-17 16,0 0 124</inkml:trace>
  <inkml:trace contextRef="#ctx0" brushRef="#br0" timeOffset="53319.24">27746 15099 0,'0'18'63,"0"70"-32,-18 35 0,-52-70-15,-54 0-1</inkml:trace>
  <inkml:trace contextRef="#ctx0" brushRef="#br0" timeOffset="55081.3">27852 14640 0,'17'-35'63,"19"17"-48,-19 1-15,19-1 16,-1 0-16,18 18 15,0-17-15,0 17 16,-18 0 0,36 0-16,-19 0 15,37 0 17,-54 17-1,-106 195 0,-34-124 0,69-52-31,19-1 16,-19-17 0,19-18-1,-1 0 1,53 0 78,18 0-79,-35 0-15,0 0 16,17 0-1,-18 0-15,1 0 16,17 0 0,-17 0-1,0 17 1,-1 18 0,-17-17-1,0 17 1,-35 54-1,0-54 1,-18 0 0,-18-17-1,1-18 1,34 0 0,-17 0 30,53-18-30,-17 0-16,-1 1 31,18-18-31</inkml:trace>
  <inkml:trace contextRef="#ctx0" brushRef="#br0" timeOffset="55552.6">28628 15064 0,'18'0'0,"17"0"16,0 53-16,-17-36 16,-18 1-1,17 35 1,19-18-1,-36-17-15,0-1 16,0 1 0,-18 52-1,-17-52 1,17-18 15,-35 0-15</inkml:trace>
  <inkml:trace contextRef="#ctx0" brushRef="#br0" timeOffset="58128.58">29298 14499 0,'18'0'94,"-18"18"-63,0-1-31,-18 1 16,-52 53 15,34-1 0,19-35 1,-1 1-17,18-1 1,0 0 0,0 1-1,0-19 1,0 19-1,0-19 1,18 1 0,-1 17-1,19 0 1,-19-35 15,1 18-15,0-18 15,-1 0-15,1 0 140,-1 18-140,19-18-1,-19 0 1,1 0 31,17 0-16,1-18-15,-19 18-1,1-18-15,-18 1 16,18-1-1,-1 0 1,-17 1 0,0-18-1,0-1 17,0 19-17,0-1 32,0 0-31,-17 18 46,-19 0-62,19 0 16,-19 0-1,19 0-15,-1 0 16,-17 36 0,-18 52-1,35-71 1,18 19 0,-17-19-1,17 1 16</inkml:trace>
  <inkml:trace contextRef="#ctx0" brushRef="#br0" timeOffset="58743.36">29722 15028 0,'17'18'31,"-17"17"-15,0-17-16,18 17 15,-18 106 32,-18-53 16,-88-70-32,89 0 0</inkml:trace>
  <inkml:trace contextRef="#ctx0" brushRef="#br0" timeOffset="63408.18">30198 14393 0,'0'36'125,"-18"-1"31,18 0-140,-17 0-1,-19 1-15,19-1 16,-1 0-16,-35 53 31,71-70 172,17-18-187,0 0-16,-17 0 16,17 0-16,-17 0 31</inkml:trace>
  <inkml:trace contextRef="#ctx0" brushRef="#br0" timeOffset="64775.74">30286 14464 0,'0'18'47,"0"-1"-47,0 54 15,0-1-15,0-34 16,0 69-16,0-16 16,0-36-1,-35 123 16,17-158-31,-17 70 32,35-71 61</inkml:trace>
  <inkml:trace contextRef="#ctx0" brushRef="#br0" timeOffset="65129.33">30639 15187 0,'0'0'0,"53"35"0,-36 18 15,1-17-15,0 34 16,-18-35-1,0 1 1,0-19-16,0 1 16,0 17 15,-53-17-15,17-18-1,1 0 1</inkml:trace>
  <inkml:trace contextRef="#ctx0" brushRef="#br0" timeOffset="65887.7">30762 14446 0,'36'0'16,"34"0"-1,1 0 1,-1 0-16,18 0 15,-17 0-15,-36 0 16,36 0-16,-54 0 16,1 0 31,17 0-16,-17 0 0,-18 88-15,-106 159-1,53-53 1,36-88 0,-19-18-1,19-35 16</inkml:trace>
  <inkml:trace contextRef="#ctx0" brushRef="#br0" timeOffset="71991.14">15522 3810 0,'0'0'0,"106"0"0,0 0 16,53 0-16,52 0 15,371 0 1,935 0 15,71 0 0,-495 0 1,-846 0-1,-123 0-16,-71 0-15,35 0 16,-70 0 0</inkml:trace>
  <inkml:trace contextRef="#ctx0" brushRef="#br0" timeOffset="72776.22">13741 5556 0,'264'0'16,"89"0"0,511 0-1,2382 0 17,-2294 0-1,-387 0 0,-195 0-15,-193 0-1,-142 0 1,-17 0 15</inkml:trace>
  <inkml:trace contextRef="#ctx0" brushRef="#br0" timeOffset="73679.98">14517 6368 0,'35'0'31,"106"0"-31,106 0 16,35 0-16,36 0 15,105 0-15,89 0 16,-71 0-16,176 105 16,-88-69-16,265 87 31,300-105 0,-742-18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40:39.5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9437 2417 0,'0'35'47,"0"71"-32,0-36-15,0 18 16,0-35-1,-18 106 1,-35-35 15,53-89-31,-17 0 32,-1-17 61</inkml:trace>
  <inkml:trace contextRef="#ctx0" brushRef="#br0" timeOffset="687.61">8943 2893 0,'18'0'15,"17"0"1,71 53 0,-71 0-1,36 35-15,-54-35 16,36 0-1,-35-18 1,-1-17 31,19-18 47,-1 0-94,18 0 0,-18 0 15,18-18 1,70-35 0,1 0-1,-106 35-15,17 1 16,-17 17 46</inkml:trace>
  <inkml:trace contextRef="#ctx0" brushRef="#br0" timeOffset="8775.52">10107 5309 0,'0'-35'47,"53"0"-31,35 17-16,36-52 16,-1-19-1,336-122 16,105 70 1,-387 123-17,-54 18 1,-35 0 0,-35 0-1,18 0 1,70 71-1,0-36 1,18 53 0,-53 0-1,17-17 1,-70-36 15,-35-17-31,52 35 16,-52-1-1,17 37 1,-17-54 0,-18 36-1,0-54 1,0 54 0,0-18-1,0-36 1</inkml:trace>
  <inkml:trace contextRef="#ctx0" brushRef="#br0" timeOffset="9672.07">12594 5380 0,'18'0'31,"52"18"-31,-52-1 0,35 18 16,35 36-16,-17-36 15,-18-17-15,-18 17 16,0-17 31,-17-18 78,-18-18-125,0 1 15,0-54-15,0 53 16,35-70 0,53 0-1,-17 17 1,52-17 0,-87 53-1,16 0 1</inkml:trace>
  <inkml:trace contextRef="#ctx0" brushRef="#br0" timeOffset="20167.3">8220 6438 0,'0'-17'47,"-53"52"-47,0 0 16,-71 36-16,-34-18 16,17 0-16,52-36 15,1 18 1,35-17 15,36 0 47</inkml:trace>
  <inkml:trace contextRef="#ctx0" brushRef="#br0" timeOffset="20679.46">7461 6615 0,'0'35'15,"-17"0"1,17 36-16,-18-36 15,0 36-15,18-54 16,0 1-16,0 17 16,0-17 15,18-18 31,105 0-46,-52 35 0,-18-35-16,88 18 15,-106-18 1</inkml:trace>
  <inkml:trace contextRef="#ctx0" brushRef="#br0" timeOffset="21487.39">9066 6315 0,'53'0'16,"-17"0"-16,52 17 15,71 89 1,-71-71-16,70 107 15,-34-37-15,35 1 16,-1 0-16,125 70 16,-72-52 15,-122-71 0,-19-35 0,-52-18-15,-1 17 0,19-17 15,-19 0-31,1 0 16,0 18-1</inkml:trace>
  <inkml:trace contextRef="#ctx0" brushRef="#br0" timeOffset="22103.87">10689 7373 0,'18'0'62,"35"0"-46,17 0-16,-34 18 16,87-18-1,-70 0 1,-35 0 31,-1 0 0,-17-18-47,0-35 15,0 18 1,-35-36-16,35 36 16,0-36-1,-18 36 1</inkml:trace>
  <inkml:trace contextRef="#ctx0" brushRef="#br0" timeOffset="25183.19">24659 5168 0,'0'35'47,"0"-17"-47,18 35 15,-1-18 1,19-35 109,-1-35-110,18 0-15,-35-1 16,34-140 0,-16 123-16,-19 18 15,19-36 1,-1 36 0</inkml:trace>
  <inkml:trace contextRef="#ctx0" brushRef="#br0" timeOffset="39759.6">17709 1535 0,'18'-36'203,"0"19"-203,-1-1 16,1-35 0,-18 35-1,0 107 251,0-36-266,0 0 16,0 35-16,0-53 15,0-17-15,0 17 16,0-17-16,0 34 15</inkml:trace>
  <inkml:trace contextRef="#ctx0" brushRef="#br0" timeOffset="40399.62">17604 1905 0,'-18'0'15,"18"18"1,35-18-1,18 0-15,18 0 16,-1 0-16,1 0 16,17 0-16,-17 0 15,-1-18-15,-52 18 16,-1 0 15,1 0 0</inkml:trace>
  <inkml:trace contextRef="#ctx0" brushRef="#br0" timeOffset="40888.14">18362 1799 0,'35'0'16,"1"0"-1,-36 35-15,17 1 16,1 52 0,-18 53-1,0-88 1,0-18 0,-18 1-1,1-36 1,-1 0-1,0 0 1</inkml:trace>
  <inkml:trace contextRef="#ctx0" brushRef="#br0" timeOffset="44615.25">17798 1535 0,'-18'-18'16,"0"18"62,1 18-78,-1-1 31,0 1 1,-17 17-1,18-17-16,-1-1 17</inkml:trace>
  <inkml:trace contextRef="#ctx0" brushRef="#br0" timeOffset="46038.86">18821 1464 0,'0'-35'47,"0"-36"-31,0 54-1,0-36 1,0-18 15,88 36 1,-35 35-17,-18 17 1,-17 1-16,17 0 15,-35-1 17,0 36-17,-18-17 1,1 34 15,-71 1-15,17-1-1,0-34 1,36-19 0,18-17-16,-1 18 31,18 35 47,18-36 16,-1 1-79,18 0 95,1-18-110,34 0 15,18 0 1,-35 0-16,0 0 16,71-53-16,-71 53 15,53 0 1,-89 0 15</inkml:trace>
  <inkml:trace contextRef="#ctx0" brushRef="#br0" timeOffset="51470.97">24342 6121 0,'0'-18'31,"-53"18"-15,17 0 0,-52 18-16,-35 35 15,35 0 1,17-18-16,-17-18 15,0 19 1,35-19 15,-35 1 1,-89 123-1,142-123-31,17-1 15,1 1 17</inkml:trace>
  <inkml:trace contextRef="#ctx0" brushRef="#br0" timeOffset="52224.18">23160 6227 0,'35'35'47,"-35"-18"-47,0 160 31,0-71 0,0-71-15,18-17 124,-1-18-108,19 0-32,52 0 15,-35 0-15,0 17 16,105 1-1,-34-18 1,-106 18 0</inkml:trace>
  <inkml:trace contextRef="#ctx0" brushRef="#br0" timeOffset="56791.42">22842 7602 0,'-35'36'94,"0"-19"-94,-53 1 16,52 17-16,1-17 15,0 17-15,-89 53 32,71-52 14,36-19-30,17 1 0,-36 0-1,19-1 1,-1-17 0,1 18-1</inkml:trace>
  <inkml:trace contextRef="#ctx0" brushRef="#br0" timeOffset="57375.7">22243 7743 0,'0'71'47,"0"-18"-47,0-18 16,0-17-16,0 17 15,-18 0-15,18-17 31,0 0 48,0-1-79,18-17 15,17 18 1,0-18-16,0 0 15,18 0-15,-35 0 16,70 0 0,-70 0-16</inkml:trace>
  <inkml:trace contextRef="#ctx0" brushRef="#br0" timeOffset="58692.41">30215 6791 0,'18'0'141,"-18"18"-126,0-1 1,0 1-1,0 17 1,0-17 0,0-1-1,0 19 1,18-19 0,35 1-1,17-18 1,-35 0-16,18 0 31,-17 0-15,-36-18 46,0 1-62,0-36 16,0 18-16</inkml:trace>
  <inkml:trace contextRef="#ctx0" brushRef="#br0" timeOffset="59199.41">30498 6562 0,'0'17'16,"0"89"0,0-35-16,17-1 15,-17-17-15,36 35 31,-36-17-15,0-53 0,0 17-1,17-18 1,-17 19 62,0-19-62,0 1-16,0 0 15,0-1 1</inkml:trace>
  <inkml:trace contextRef="#ctx0" brushRef="#br0" timeOffset="59944.36">29633 6668 0,'0'17'31,"-88"71"-15,18 36-16,-36-18 15,53-53-15,-53 35 16,0 71-16,71-107 16,-36 37-1,18-36 16</inkml:trace>
  <inkml:trace contextRef="#ctx0" brushRef="#br0" timeOffset="62991.91">19756 1746 0,'0'18'16,"17"70"-1,-17-35 1,0 0-16,18 17 16,-1-70-16,-17 18 15,0 35 1,-70-35 0,-18-18-1,17 17 32,54-17-31</inkml:trace>
  <inkml:trace contextRef="#ctx0" brushRef="#br0" timeOffset="63952.62">20091 1182 0,'53'-18'32,"-53"1"-32,53 17 15,-18-18-15,159 18 47,-177 0-31,1 0-1,17 0 1,-35 70 0,0-34-1,-105 34 1,-1-52-1,53 0 1,88-18 62,0 0-62,54 0-1,16 0 1,-34 0 0,-53 0-1,35 0 1,-36 52 0,-17-34-16,0 17 15,-17 54 1,-89-19-1,-88-17 1,70-35 0,54-18-1,52 0 1</inkml:trace>
  <inkml:trace contextRef="#ctx0" brushRef="#br0" timeOffset="65728.55">30233 6597 0,'0'18'32,"-18"52"-32,1-17 15,-18-18-15,-18 36 16,0-18-16,17-18 15,-87 53-15,88-35 16,17-53-16,-35 88 31,35-70 1</inkml:trace>
  <inkml:trace contextRef="#ctx0" brushRef="#br0" timeOffset="67103.84">27182 7955 0,'-18'53'31,"-35"-18"-16,18 1 1,-36 17-16,36 17 16,-89 71-16,-70 53 15,-211 230 17,105-142-1,282-229-16,-70 35 17,35-18-17,18-17 1,17-35 0,71-71 62</inkml:trace>
  <inkml:trace contextRef="#ctx0" brushRef="#br0" timeOffset="67722.42">27658 8184 0,'17'0'16,"1"18"-1,0 88-15,-18 0 16,0 0-16,0-18 16,0-35-16,0 0 15,0-36-15,0 36 16,0-35 15,17-1 16,36-52-47</inkml:trace>
  <inkml:trace contextRef="#ctx0" brushRef="#br0" timeOffset="68448.65">27993 8026 0,'141'-18'32,"-70"71"-17,34 18-15,231 158 47,-266-159-47,159 107 31,-17-18 1,-141-107-17,-36-34 1</inkml:trace>
  <inkml:trace contextRef="#ctx0" brushRef="#br0" timeOffset="70280.11">30886 6773 0,'17'0'31,"1"0"-15</inkml:trace>
  <inkml:trace contextRef="#ctx0" brushRef="#br0" timeOffset="70739">30833 6932 0,'0'0'16,"0"18"-16,0-1 0,0 19 15,0-19 17,0 1-17,0 0 1,70 17 0,36-35-1,-18 0 1,-52 0-1,-19 17 1,-17 1 15,0 17-31,0-17 16,0 35-16,-17 0 16,-1-35-1,0-18 1,-17 0-1,0 0 17</inkml:trace>
  <inkml:trace contextRef="#ctx0" brushRef="#br0" timeOffset="71055">30850 7250 0,'0'17'31,"0"54"-31,0-54 16,0 54-1,0-53 1,0 35 0</inkml:trace>
  <inkml:trace contextRef="#ctx0" brushRef="#br0" timeOffset="71409">31468 7108 0,'0'0'0,"0"142"31,0-89-31,0-18 16,0 0 0</inkml:trace>
  <inkml:trace contextRef="#ctx0" brushRef="#br0" timeOffset="72199.98">31856 6826 0,'-35'36'32,"17"-19"-32,0 1 0,18 17 15,0 0 1,-17 18 15,17-35-31,0 70 31,0-17 1,0-36-17,35 0 1,-17-35 15,-1 0-31,18 0 31,36 0-15,-36-17 0,-35-36-1,0 35 1,-17 18-1,-19 0 1,-17 0 0,1 0-1,16 71 1,36-54 0,0 1-1</inkml:trace>
  <inkml:trace contextRef="#ctx0" brushRef="#br0" timeOffset="72504.95">32191 7267 0,'0'0'0,"18"18"0,-18 17 16,0 18-1,0 0-15,0 18 16,0-54 15,0 1-15</inkml:trace>
  <inkml:trace contextRef="#ctx0" brushRef="#br0" timeOffset="73047.69">32314 6650 0,'36'0'32,"17"0"-17,-18 0-15,18 0 16,35 0 0,-35 0-1,0 0 1,-53-18-1,18 18 79,-18 71-78,-18 52-16,-17-35 15,-18 106-15,0-88 16,53-70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41:56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6597 1076 0,'0'53'32,"0"-18"-17,0 36-15,-18 229 32,1-177-17,17-70 1,0-35-1</inkml:trace>
  <inkml:trace contextRef="#ctx0" brushRef="#br0" timeOffset="313.33">6932 1570 0,'0'0'0,"0"70"16,0 36-16,18 71 15,-18-89 17,0-18-17</inkml:trace>
  <inkml:trace contextRef="#ctx0" brushRef="#br0" timeOffset="1016.66">7444 900 0,'0'0'0,"70"17"16,-35 1-16,18 35 15,-35-36-15,35 1 16,-18 17-16,-17-17 15,17-18-15,-17 18 16,-1-18 0,-17 17 15,-35 107 0,-177 34 0,177-122-31,0-19 16,17 1 15,-17-18 1,17 18-17,1-1 1,87-17 46,-17 0-62,35 0 16,-17 0-16,-1 0 16,-17 0-1,-17 0 1,-19 18 31</inkml:trace>
  <inkml:trace contextRef="#ctx0" brushRef="#br0" timeOffset="1656.23">7479 988 0,'-18'-18'47,"1"18"-47,-1 0 16,-17 0 0,-1 18-16,19-1 15,17 1 1,0 17 15</inkml:trace>
  <inkml:trace contextRef="#ctx0" brushRef="#br0" timeOffset="3025.64">22595 1782 0,'-17'0'0,"17"17"16,0 54-16,0-36 16,17 18-16,54 53 15,35 211 32,-89-281-31</inkml:trace>
  <inkml:trace contextRef="#ctx0" brushRef="#br0" timeOffset="3409.94">22966 2399 0,'17'-18'15,"-17"36"1,0 17-16,0 36 16,36 17-1,-36-70 1,0 34-1,0-34-15,0 53 16,-18-71 15,-17 0-15</inkml:trace>
  <inkml:trace contextRef="#ctx0" brushRef="#br0" timeOffset="4026.17">23178 2011 0,'0'0'0,"17"0"0,-17-18 15,53 1 1,88 17-1,18 0 1,-71 0 0,-53 0-1,-17 0 1,-18 70 15,-35 18-15,-89 53-1,107-141 1,17 18 0,-18-18-1,0 18 17,36-18 14,17 0-30,36 0-16,-18 0 16,-36 0-1,36-18-15</inkml:trace>
  <inkml:trace contextRef="#ctx0" brushRef="#br0" timeOffset="4392.47">23865 2205 0,'36'0'15,"-19"0"-15,1 18 16,0 34 0,17 1-16,18 71 31,-53-36-15,0-17-1,0-36 1,-35 0-1,17-35 1,0 0 0,-17-18-16</inkml:trace>
  <inkml:trace contextRef="#ctx0" brushRef="#br0" timeOffset="5209.21">24077 1958 0,'35'-18'16,"-17"18"-1,0 0 1,17 0-16,0 0 16,36 0-1,-1 0 1,-34 0-1,-19 0-15,-17 18 47,0 35-31,0-18 0,-53 53-1,36-70 1,34-18 109,19 0-125,17 0 15,-1 18-15,-34-18 16,0 0-16,-1 17 16,-17 1 15,0 52-15,0-34-1,0-1 1,0 18-1,-105-35 1,69-1 0,-17 1-1,36-18 1,-19 0 15,19 0-31</inkml:trace>
  <inkml:trace contextRef="#ctx0" brushRef="#br0" timeOffset="15952.5">22331 6985 0,'-18'35'47,"-105"53"-47,70-52 16,0 34-16,-35-34 15,17-19 1,18 36-16,-229 53 47,264-88-16</inkml:trace>
  <inkml:trace contextRef="#ctx0" brushRef="#br0" timeOffset="16568.8">21625 7161 0,'0'18'0,"0"35"16,0 0-16,-17 0 15,-1 17-15,0-17 16,1-35-16,17 0 16,-18 34 15,18-34 63,0 17-94,71 18 31,17 18-31,-18-54 0,-17 1 15,-35-18 1,0 0 15,17 0 16</inkml:trace>
  <inkml:trace contextRef="#ctx0" brushRef="#br0" timeOffset="18000.34">26776 7708 0,'-18'71'63,"-105"-36"-48,17 0-15,-159 142 16,-70 17 0,18-36-1,193-69 1,71-36 15,18-18-15,0 18-1,-36 35 1,-52 71 0,105-142-16,-52 36 15,34 18 1,1-36 0,35-17-1,-18-1 48,1-17-63,-72 71 15,-69 35 1,158-89 15,-18 1-31,0-18 31,1 0-15</inkml:trace>
  <inkml:trace contextRef="#ctx0" brushRef="#br0" timeOffset="18472.76">24694 8837 0,'0'53'31,"-35"35"-31,0 36 0,17-36 16,18-35-16,-53 35 15,53-70-15,0-1 16,0 1-16,0 0 16,18-1-1,17-17 1,1 0 15,87 0 0,-88 0-15,1-17-16,-19 17 16,18-18-1,-17 0 1,0 1-1</inkml:trace>
  <inkml:trace contextRef="#ctx0" brushRef="#br0" timeOffset="19296.57">28046 7955 0,'0'53'31,"0"53"-31,0 0 16,0 0-16,0-36 16,0 1-16,0 17 15,0-70-15,0 52 16,17-52-1,1-18 32,0 0-15</inkml:trace>
  <inkml:trace contextRef="#ctx0" brushRef="#br0" timeOffset="19872.95">27940 8449 0,'0'18'15,"18"17"1,-1 0-16,-17 1 15,18-19-15,17 1 16,-17 35 0,-1-53-1,1 17 17,0-17 77,-1-17-109,-17-1 16,0-52-16,18-1 15,0 71 1,17-35-16,-17 17 15,17-17 1</inkml:trace>
  <inkml:trace contextRef="#ctx0" brushRef="#br0" timeOffset="20800.02">28363 7567 0,'36'0'31,"-19"0"-31,1 0 15,35 53 1,0-35-16,70 52 16,-70-35-16,53 18 15,-35 0-15,52 53 16,177 265 31,-247-283-47,106 106 31,-89-124 0,-52-34-15,-1-19 0,1-17-1,17 36 1</inkml:trace>
  <inkml:trace contextRef="#ctx0" brushRef="#br0" timeOffset="21416.97">29422 8819 0,'35'0'63,"18"0"-63,0 36 15,17-19-15,-34-17 16,17 0 0,-36 0-1,18 0 1,-17 0 31,0 0-32,-1-17-15,-17-36 16,0-71 0,0-34-1,0 52 16,0 35-15</inkml:trace>
  <inkml:trace contextRef="#ctx0" brushRef="#br0" timeOffset="22605.1">29545 7091 0,'0'0'0,"18"17"16,35 19-16,-18 34 15,18-17-15,0 0 16,88 53 15,-106-88-31,106-18 32,-17-106-1,-18-18-16,-106 89 1,17 35 0,19 0-1,-19 0 1,54 0 0,-36 53-1,18 70 1,-35-52-1,-18 35 1,17-89 0,-17-34 77,0-54-93,0 36 16,35-18-16,-17 35 16,0-34-1,52-19 1,-34 53 0,-1 18-1,-17 0-15,70 0 16,0 53-1,-18-35 1,-52-18 0,35 0-1,-35 0 1,-1-18 0,1 1 30</inkml:trace>
  <inkml:trace contextRef="#ctx0" brushRef="#br0" timeOffset="48177.56">21131 8326 0,'0'0'0,"0"17"0,-17 18 16,-1 1 0,0-1-16,-17 18 15,18-18-15,-36 53 16,0 1-16,-18-1 15,36-18-15,-53 36 16,-18 18 0,0 70-16,-458 423 31,-230-17 0,617-424-15,72-70-1,16 35 1,-52 106 0,35-71 15,1-34-15,87-54-1,-35 18 1,-176 158-1,52 1 1,107-159 0,52-1-1,1-69 1,17-72 125,0-34-141</inkml:trace>
  <inkml:trace contextRef="#ctx0" brushRef="#br0" timeOffset="48770.02">17886 11677 0,'-18'53'16,"-35"88"-16,36-88 15,17 35 1,-18-53-16,0 36 15,18-1-15,-53-17 16,53-17-16,0-1 16,0-17-16,0-1 62,0 1-46,0 0-1,71-1 1,141-17 0,123 0 15,-194 0-15,106 0-1,-35 0 1,-160 0-1,-34 0 1,-18-17 0,0-19-16,0-70 15</inkml:trace>
  <inkml:trace contextRef="#ctx0" brushRef="#br0" timeOffset="49567.21">21943 8819 0,'17'36'32,"-17"34"-32,0 36 15,0 71-15,0-54 16,0 18-16,0-88 16,0 0-1,0 0-15,0-36 16,-17 1 46,-1 0-46</inkml:trace>
  <inkml:trace contextRef="#ctx0" brushRef="#br0" timeOffset="49968.66">21696 9454 0,'0'0'0,"123"53"0,36 212 15,53-18 1,-159-194 0,-36-36 15,36-34-16,-35-54 1,17 18-16,18-35 16,0 18 15,-35 17-15,-1 17-1,-17 1 1,0 17-16,0 1 0</inkml:trace>
  <inkml:trace contextRef="#ctx0" brushRef="#br0" timeOffset="50879.52">31362 6879 0,'0'0'15,"35"53"1,-35-35-16,0 35 16,0-18-16,0-17 15,0-1 1,0 18-16,0 1 16,0 17 15</inkml:trace>
  <inkml:trace contextRef="#ctx0" brushRef="#br0" timeOffset="51716.68">31662 6297 0,'17'71'16,"54"-1"-1,-36-35 1,-17 1-16,17-1 0,0 0 16,-17-17-16,17 35 15,-35-35-15,18-1 16,-18 1-1,0-1 1,0 19 0,-18-1-16,-87 0 47,34-35-32,0 0 1,36-17-1,35-36 1,0 17 0,0-16-1,71-1 1,-1 0 0,18-18-1,-88 18 1,18 0-1,-18 18 1,0 17 0,-18-17-1,-17 35 17,0 0-1</inkml:trace>
  <inkml:trace contextRef="#ctx0" brushRef="#br0" timeOffset="52184.21">32350 6738 0,'0'0'0,"17"35"0,19 36 16,-36-18-16,0 0 15,0 35-15,0-35 16,0-18-16,0 18 16,0-35-1,0-1-15,0 1 16,-53 17 15,35-17 0,0-18-15</inkml:trace>
  <inkml:trace contextRef="#ctx0" brushRef="#br0" timeOffset="52912.86">32791 6350 0,'0'0'0,"-18"0"16,-35 0-1,36 0 1,-1 18 0,-35 35-1,35 17 1,18 1 0,0-54-1,0 1 1,18-18-1,53 0 1,-36-35 0,0-1-1,-17 19 17,-1-1 46,1 18-78,17 53 15,-17 88 1,17-35-16,-17 159 16,35-142-1,-53-70 1,0-35 46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42:52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13600 7250 0,'35'0'31,"0"35"-15,53 53-16,-17-35 16,35 18-16,-53-54 15,17 1-15,-17-18 16,-35 0-16,35 0 16,-36 0-1,1 0-15,158-124 31,-87 107 1,-54 17-17,0 0 1,53 0 0,-35 0-1,0 0 16,-53 88-15,0 71 0,0-71-16,0 88 31,0-105-31,0-89 62,0-35-46,71-35 0,-1-35-1,54 17 1,-71 70 0,70-16-1,-88 34 1,36 18-1,-18 0 1,17 0 0,-17 0-1,-35 18 17,0-18-17,17 0 1,53 0-1,18-106 1,-88 0 0,-18-35-1</inkml:trace>
  <inkml:trace contextRef="#ctx0" brushRef="#br0" timeOffset="23162.6">21819 1764 0,'0'18'16,"0"87"-1,0-69-15,0 34 16,0 18-16,18 1 16,-18-19-1,0-35-15,0-17 16,0 35-16,0-35 15,0 17 17</inkml:trace>
  <inkml:trace contextRef="#ctx0" brushRef="#br0" timeOffset="23644.81">22154 2258 0,'0'0'0,"18"35"15,-18 18-15,18 0 16,-18-18-16,35 18 16,-35-35-16,0-1 15,0 1-15,0 0 16,0 17 0,-194 124 15,123-142 0,54-17 0</inkml:trace>
  <inkml:trace contextRef="#ctx0" brushRef="#br0" timeOffset="25094.55">22578 1817 0,'0'-18'63,"0"1"-48,53-1 1,-36 18 0,72 0 15,-37 0 0,-34 18-15,-18 105-1,-18 36 1,-87-18 0,-19 0-1,89-106 1,17-35 0,54 0 93,52 18-93,18-18-16,-18 0 15,-35 0-15,-18 0 16,18 0-1,-36-18-15</inkml:trace>
  <inkml:trace contextRef="#ctx0" brushRef="#br0" timeOffset="25394.89">23195 2205 0,'0'0'16,"71"53"-16,-36 17 0,0-17 16,18 18-1,-53 17 1,0-35-1,0-18 1,0-17 15,-17-18-15</inkml:trace>
  <inkml:trace contextRef="#ctx0" brushRef="#br0" timeOffset="26546.56">23530 1905 0,'18'-18'31,"0"1"-15,-1 17-16,18-18 16,-35 0-16,53 18 15,-17-17-15,-1-1 16,-17 18-16,-1 0 16,54 0-1,17 71 16,-70 123 1,-54-124-17,-17-34 1,18-36 0,18 0-1,-19 0 16,19 0-31,-19 0 16,89 0 78,-35 0-94,35 0 15,-36 0 17</inkml:trace>
  <inkml:trace contextRef="#ctx0" brushRef="#br0" timeOffset="28601.79">23865 2152 0,'0'-18'15,"53"18"1,-35 0-16,17 0 16,1 18-1,-1-18 16,35 53 1,-70-35-17,0-1 17,0 1-17,-53-1-15,-141 72 16,124-89-1,-36 35 1,53-17 15,18-1-15</inkml:trace>
  <inkml:trace contextRef="#ctx0" brushRef="#br0" timeOffset="28980.46">24536 2258 0,'106'106'32,"-89"-18"-32,36-35 0,-53 17 15,0 1 1,0-54 0,-35 19-1,0-19 1,17-17-1,0 0 1,-17 0 0</inkml:trace>
  <inkml:trace contextRef="#ctx0" brushRef="#br0" timeOffset="29627.9">25100 1711 0,'-17'18'32,"17"35"-32,0-18 15,0 18-15,0-36 16,0 1-16,0 17 16,0-17-16,17-18 15,18 0 1,18-18 15,-17 18-31</inkml:trace>
  <inkml:trace contextRef="#ctx0" brushRef="#br0" timeOffset="29922.75">25400 1270 0,'0'53'15,"0"17"-15,0 19 16,0 122 0,0 19-1,0-107 1,0-70-1,0-18 1,0-17 0</inkml:trace>
  <inkml:trace contextRef="#ctx0" brushRef="#br0" timeOffset="30277.9">25682 2081 0,'0'0'0,"36"36"0,-36 17 16,88 158 0,-53-105-16,-35-35 15,0-18 1,0-36-1,-35 18 1,-36-35 0,18 0 15,18 0-31</inkml:trace>
  <inkml:trace contextRef="#ctx0" brushRef="#br0" timeOffset="30706.6">26141 1640 0,'194'0'31,"-124"-17"-31,1 17 0,-18 0 16,-18-18 0,-17 1 15</inkml:trace>
  <inkml:trace contextRef="#ctx0" brushRef="#br0" timeOffset="31210.98">26123 1711 0,'0'0'0,"0"88"31,0-70-31,0 17 16,0-17-1,18-18 48,35 0-48,17 0 1,-17 0 0,0 0-1,-18 0 1,36 53-1,-53 17 1,-18 18 0,0 18-1,-53-70 1,17-19 0,19-17-1,-18 0 1</inkml:trace>
  <inkml:trace contextRef="#ctx0" brushRef="#br0" timeOffset="31660.86">26899 2258 0,'0'35'31,"0"36"-31,0 17 16,0 18 0,0-53-1,0-18 1,0-18-16,-53 36 15,0-53 1,-70 0 0,70 0-1,-17-17 1,34-160 0</inkml:trace>
  <inkml:trace contextRef="#ctx0" brushRef="#br0" timeOffset="32443">27252 1676 0,'0'0'0,"0"17"0,0 36 31,0-17-15,0 52 0,0 0-1,0 53 1,0-53-1,0-52 1,18 34 0,-18-17-1,17-18 1,19-35 0,-19 18-16,1-18 15,35 0 1,17 0-1,-34 0 1,34-35 15,-52 17-15,-18-35 0,0 18-1,0 0 1,0 17 15,-35 88-15,17 36-1,0-88-15,18 0 16</inkml:trace>
  <inkml:trace contextRef="#ctx0" brushRef="#br0" timeOffset="33209.76">27993 2328 0,'35'53'15,"0"0"1,-35 0-16,0-18 15,18 18-15,-18-17 16,0-1-16,0 0 16,0-17-16,0 35 15,0-36-15,0 1 16,-18-18 31,1 0-47</inkml:trace>
  <inkml:trace contextRef="#ctx0" brushRef="#br0" timeOffset="33858.85">28258 1870 0,'0'17'47,"70"-17"-32,1 0-15,-54 0 16,107 0 0,-71-35-1,-36 35 48,1 0-48,-18 35 1,0 71-16,0 18 16,0-18-16,-71 158 31,36-123-15,0-106-16,0-35 62,-1 0-46</inkml:trace>
  <inkml:trace contextRef="#ctx0" brushRef="#br0" timeOffset="34826.67">27428 2346 0,'18'0'16,"0"0"15,17-18-15,-35 1-1,0-1-15,35-88 32,-35 71 15,0 17-1,-17 18-30,-19 0 0,19 0-1,-1 0 17,0 0-32,-17 36 15,18-1 1</inkml:trace>
  <inkml:trace contextRef="#ctx0" brushRef="#br0" timeOffset="35954.15">27481 2187 0,'0'18'31,"-17"0"-16,-19-1 1,19 1 15,-1-1-31,1 1 47,-19 0-31,36 17 15,0-17 0</inkml:trace>
  <inkml:trace contextRef="#ctx0" brushRef="#br0" timeOffset="45108.33">17586 15540 0,'35'18'16,"-17"-1"-16,35 36 15,17 0-15,36 0 16,53 0-16,0 0 15,1005 335 17,106-335 15,-723-124-32,35-158 1,-141 0-1,-36 70 1,-228 71 0,-89 70-1,-53 18 1,71-35 0,18 35-1,-89 0-15,53 0 16,18 53-1,17 35 1,89 88 0,53 18-1,-89-17 17,-53-54-17,1 53 1,-106-123-1,-18-123 64,35-71-79,71 17 0,35-70 15,282-176 1,36 140-1,17 36 1,36 71 0,-19 105-1,-34 18 1,-36 53 0,89 124 15,-71-72-16,-212-52-15,124 36 16,17-72 0,54-17-1,140 88 1,36-52 0,-36-36-1,-52-71 1,-212-52-1,-71-18 1,-106-18 0,72-53-1,-54 18 17,-18 0-17,-52-88 1,-54 105-1,19 36 1,-36 36 0</inkml:trace>
  <inkml:trace contextRef="#ctx0" brushRef="#br0" timeOffset="48234.81">27358 2275 0,'18'0'78,"34"0"-47,-16 0 79,-19 0-110,1-17 15,0 17 1,-1-18-16,1 1 15,-18-1 17,18 18-17,-1 0 1,1-18 0,0 1 30,-1 17-46,1-18 94,-18-17-78,0 17-1,-53 18 1,35-18 0,-52 18-1,34 0 1,1-17 0,17 17-1,1 0 1,-1-18-1,-17 18 17,0 0-1,17 0-31,-17 18 16,17-18-1,0 0 1,1 17-1,-18 1 1,17 17 0,18-17-1</inkml:trace>
  <inkml:trace contextRef="#ctx0" brushRef="#br0" timeOffset="49963.21">27252 1676 0,'-18'-18'125,"18"-17"-109,18 0-1,0 17-15,-18-17 16,0-1 0</inkml:trace>
  <inkml:trace contextRef="#ctx0" brushRef="#br0" timeOffset="52642.94">29404 6668 0,'0'35'31,"-53"18"-16,-35 70-15,17-52 16,-17 17-16,18 35 16,-1-17-16,-17 0 15,35-18 17</inkml:trace>
  <inkml:trace contextRef="#ctx0" brushRef="#br0" timeOffset="61922.85">19685 12559 0,'18'0'47,"-1"0"-31,1 0-16,35 0 15,-18 0 1,18 0-16,53 0 31,53 0 1,-36-35-1,1-18 0,-107 53-15,1 0-1,17 0 32,-17 0-47,52 0 16,-52 0 15,0 0-15</inkml:trace>
  <inkml:trace contextRef="#ctx0" brushRef="#br0" timeOffset="62492.75">20408 12277 0,'0'-18'16,"18"18"-16,17 18 16,18-1 15,-35 195 31,-71-89-30,35-52-1,0-53 0,1-1 16,-1-17-31</inkml:trace>
  <inkml:trace contextRef="#ctx0" brushRef="#br0" timeOffset="63547.23">19562 13476 0,'0'53'32,"35"-18"-32,53 36 15,-53-18-15,1-18 16,16 0-16,-52-17 15,36 35 1,-19-18 15</inkml:trace>
  <inkml:trace contextRef="#ctx0" brushRef="#br0" timeOffset="63939.11">19597 13882 0,'53'17'31,"-18"1"-31,-17-18 16,35 35-16,-18-17 31,-18-18-15,1 0 15,17-53-15,-35 18-16,36-124 15,-36 124 1</inkml:trace>
  <inkml:trace contextRef="#ctx0" brushRef="#br0" timeOffset="65123.66">31644 7179 0,'18'53'15,"-1"-18"1,-17 36-16,0-1 16,0-34-16,0 17 15,0-18-15,-17 0 16,17-17-16,-18-1 15,-17 1-15</inkml:trace>
  <inkml:trace contextRef="#ctx0" brushRef="#br0" timeOffset="65498.11">31909 6844 0,'0'70'31,"0"-17"-15,0-17-16,0 17 15,0-36-15,0 1 16,0-1-1</inkml:trace>
  <inkml:trace contextRef="#ctx0" brushRef="#br0" timeOffset="66211.67">32050 6809 0,'0'0'0,"35"0"31,-17 0-31,35 0 16,0 0 31,-36 17-16,-17 160 0,0-160-15,0 19-16,0-1 15,0-18 1,-35 19 15,17-19 32,18 1-32,18-18-15,17 18-16,1-18 15,-1 0-15,35 0 32,-52 0 14</inkml:trace>
  <inkml:trace contextRef="#ctx0" brushRef="#br0" timeOffset="66988.78">32755 7091 0,'36'17'31,"-19"-17"-31,-17 53 15,0-17-15,0-1 16,0-17-16,0-1 16,0 1-16,-17 0 47</inkml:trace>
  <inkml:trace contextRef="#ctx0" brushRef="#br0" timeOffset="67529.75">32985 6562 0,'0'17'16,"0"19"-1,0 52-15,17-18 16,-17-34-16,0-19 15,0 36-15,18-35 16</inkml:trace>
  <inkml:trace contextRef="#ctx0" brushRef="#br0" timeOffset="68219.98">33091 6615 0,'0'0'0,"52"0"0,-16 0 16,-19 0-16,19 0 16,-19 0-1,-17 17-15,0 19 16,-35 69 0,17-69-1,18-19 16,-17-17 79,52 0-16,-17 0-79,-1 0-15,1 0 16,0 18-16,-18 0 15,17 34 1,-17-16 15,0-1-15,0 0-16,-35 36 16,-71 35-1,-53 0 1,-35-18-1,36-18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44:14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12647 7849 0,'0'0'0,"18"0"0,17 0 16,-17 0-16,-1 18 15,36 0-15,-35-1 16,-1 1-16,19 0 16,-1-1-16,18 18 15,-18-17-15,36 0 31,105 17 1,-70-17-1,-53-18-31,88-18 31,-70-35-15,-1 18-1,-35 17 1,18-17 0,0 35 31,-17 0-32,-19 0 1,18 0-1,-17 18 1,53 70 0,-71-53-1,17 18 1,-17 0 0,0-36-1,0 19 1,-17-54 93,17-70-109,35 53 16,0-1-16,36-52 15,-1 53 1,71-53 0,36 70-1,87 18 1,-105 0 0,-53 0-1,0 0 1,-18 106-1,-53-71-15,-17-17 16,70 17 0,71 53-1,-89-88 17,-17 0-17,-17 0 1,17 0-1,-18-17 1,18-36 0,-36 17-1,1 1 1,-18-18 0,0 36-1</inkml:trace>
  <inkml:trace contextRef="#ctx0" brushRef="#br0" timeOffset="4766.91">4180 14923 0,'-17'0'31,"17"17"-31,0 1 15,0 35-15,0 0 16,0 35-16,17 18 16,1-1-16,-18-34 15,0-36 1,0 1 15,18-1 0</inkml:trace>
  <inkml:trace contextRef="#ctx0" brushRef="#br0" timeOffset="5151.21">4586 14799 0,'0'0'0,"88"53"16,36 53-16,105 70 16,-53-17-1,-70-106 1,-88-36 15,-18 1 47</inkml:trace>
  <inkml:trace contextRef="#ctx0" brushRef="#br0" timeOffset="5580.18">5203 14587 0,'36'0'16,"52"18"0,71 17-16,52 36 15,195-18 1,-159-53-1,-159 0 1,-70 0 15,-1 0 1</inkml:trace>
  <inkml:trace contextRef="#ctx0" brushRef="#br0" timeOffset="6006.89">7532 13511 0,'70'0'31,"-70"106"-31,0 53 31,0-71-31,0-35 16,0-35-1</inkml:trace>
  <inkml:trace contextRef="#ctx0" brushRef="#br0" timeOffset="6303.32">7990 13176 0,'71'0'16,"-36"71"-16,89 35 15,-36-1-15,141 90 16,-158-143-1</inkml:trace>
  <inkml:trace contextRef="#ctx0" brushRef="#br0" timeOffset="6616.23">8414 12876 0,'0'0'0,"441"89"16,-318-54-1,177 18 1,-247-36-16,35-17 31,-35 0-15,-18 0-1,-17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44:51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3828 8484 0,'17'0'32,"36"0"-17,53 0-15,35 36 16,18 17-16,88 17 16,-88 1-1,440 70 16,-528-106-31,105 18 32,-158-53-17,0 0 48,-1 0-63,54 18 15,-54-18 1,54 0 0,-36 17 15,-17-17-15,-1 0-16</inkml:trace>
  <inkml:trace contextRef="#ctx0" brushRef="#br0" timeOffset="521.84">5821 8661 0,'35'35'47,"18"88"-47,-18-70 15,18 36-15,-17-37 16,-1 19 0,-35-53 15,0 17-16,-35 0-15,-36 1 16,-17 16 15,0-16-15,70-36 0,-17 0-1,17 17 16,0 1 16</inkml:trace>
  <inkml:trace contextRef="#ctx0" brushRef="#br0" timeOffset="9743.37">10178 15981 0,'-18'0'32,"0"70"-17,-17-17 1,0 0-16,0 53 15,-36 53-15,18-36 16,-53 107-16,-53 17 16,36-18 15,105-229 16</inkml:trace>
  <inkml:trace contextRef="#ctx0" brushRef="#br0" timeOffset="10399.62">10001 16069 0,'18'0'16,"0"0"-1,-1 0-15,71 71 16,-70-18-16,0 52 16,-18 1-16,17-18 15,54 89 1,35 105 15,-36-141 0,-52-106-15,-18-17 0,18 0-1</inkml:trace>
  <inkml:trace contextRef="#ctx0" brushRef="#br0" timeOffset="10808.34">9613 16598 0,'0'0'0,"71"18"16,-18-1-16,17 1 16,1 0-16,-36-18 15,36 35-15,-18-35 16,17 0-16,18 0 15,-17 0-15,-36 0 32</inkml:trace>
  <inkml:trace contextRef="#ctx0" brushRef="#br0" timeOffset="11282.24">10936 16969 0,'71'53'31,"-36"-1"-31,18 37 16,0 34-1,-53-35 1,0-17 15,0-53-15,-35-18-1,17 0 1,-17 0 0,-1 0-1,-17 17 1,36-17 0</inkml:trace>
  <inkml:trace contextRef="#ctx0" brushRef="#br0" timeOffset="20119.1">7938 7814 0,'0'18'32,"17"-18"-17,71-53-15,-35-18 16,35-88-16,-17 36 15,52-106-15,-17 105 16,-35-35 0,141-123 15,-195 247-31,54-18 31</inkml:trace>
  <inkml:trace contextRef="#ctx0" brushRef="#br0" timeOffset="20687.62">8784 6262 0,'53'-35'31,"-18"17"-31,-17 18 16,35-18 0,-53 54 46,18-1-46,-1 18-16,1 0 15,-18-18 1,0 18-16,0 17 16,0 89-1,0 18 16,0-107-31,0-52 16,0-1 0</inkml:trace>
  <inkml:trace contextRef="#ctx0" brushRef="#br0" timeOffset="21455.67">8202 10354 0,'0'0'0,"18"0"16,17 0-16,36 0 16,-19 53-16,90 88 15,-19-17-15,106 17 16,1 70-16,-36-52 16,0 35-16,-18-53 15,36 89 1,-124-160 15</inkml:trace>
  <inkml:trace contextRef="#ctx0" brushRef="#br0" timeOffset="21746.83">9878 11501 0,'0'0'0,"53"70"0,0-17 16,70 106 0,-88-71-16,-17-53 15,-18 18 1,0 0 0,-71 0-1,-52-53 16,-53 0-15,34 0 0,90 0-16</inkml:trace>
  <inkml:trace contextRef="#ctx0" brushRef="#br0" timeOffset="22318.97">11748 16228 0,'0'0'0,"17"0"16,124 317-1,-105-211 1,34 88-16,-35-35 16,-17-89-16,-18-17 15,0 18-15,0-124 63</inkml:trace>
  <inkml:trace contextRef="#ctx0" brushRef="#br0" timeOffset="23103.83">12206 16422 0,'0'0'0,"53"0"16,-35 0-1,17 17 1,-35 19-1,0 52 1,0-18 0,-53-17-1,0-53 32,35 0-47,1 0 31,34 0 63,1 0-78,35 18-16,-35-18 15,-1 18 1,1-1 0,17 1-16,-35 17 15,18-35 1,-18 36 0,-18 16-1,-70 19 1,17-36 15,36 1-15,0-36 15,-18 0-15,0 0-1,35 0 1,-17-18 15</inkml:trace>
  <inkml:trace contextRef="#ctx0" brushRef="#br0" timeOffset="23672.5">12206 16334 0,'0'0'0,"-18"0"0,-52 0 0,-1 0 15,18 0 1,-17 0 0,-71 0 15,70 70 0,71-35 63,0-17-78,0 17-1</inkml:trace>
  <inkml:trace contextRef="#ctx0" brushRef="#br0" timeOffset="24088.67">12700 16916 0,'0'0'0,"18"88"31,-18 71 1,-18-18 15</inkml:trace>
  <inkml:trace contextRef="#ctx0" brushRef="#br0" timeOffset="24904.59">13670 16387 0,'-17'0'31,"-19"0"-31,19 0 0,-19 0 16,1 0 15,0 0-15,-1 0-1,1 0 1,-18 17 0,36 18-1,17 36 1,0-18-1,17-18 1,36-17 0,-18 17-16,54-17 15,17-18 1,-36 35 0,18 18-1,-70-35 16,0-18-15,-18 53 0,-36-1-1,-175 19 1,69-36 0,90-35-1,-19 0 1,0 0-1,19-35 1,52 17 0,-36 18 31</inkml:trace>
  <inkml:trace contextRef="#ctx0" brushRef="#br0" timeOffset="32367.7">12241 16369 0,'36'0'32,"-19"0"-32,19 18 78,-19-1-63,1-17 1,0 18 15</inkml:trace>
  <inkml:trace contextRef="#ctx0" brushRef="#br0" timeOffset="33263.04">12241 16722 0,'-17'0'46,"-1"0"-30,-17 0 15,17 0-15,-52 0 0,52 0-1,0 0 1,-35 0-1</inkml:trace>
  <inkml:trace contextRef="#ctx0" brushRef="#br0" timeOffset="34585.41">14182 16810 0,'0'0'0,"0"18"16,0-1-16,0 1 16,0 35-16,17-36 15,19 19-15,-19-1 16,1-35 0,-18 18-1,0 17-15,0-18 31</inkml:trace>
  <inkml:trace contextRef="#ctx0" brushRef="#br0" timeOffset="39097.65">13141 10742 0,'0'-18'78,"0"-17"-62,0-18-16,71-88 16,-1 18-16,71-89 31,53-17 0,-106 141 0,-70 52-15,-18 19 0,35-19-1,18-17 1,-35 18-16,0 17 16,17-17-1,0-18 1,18-17-1,18-36 1,-36 53 0,-18 35 15</inkml:trace>
  <inkml:trace contextRef="#ctx0" brushRef="#br0" timeOffset="39593.19">13829 9296 0,'18'0'63,"-1"0"-48,1 0-15,17 0 16,0 0 0,18 0-1,-53 53 1,0 17-16,0 36 15,0 88 1,0-53 15,0-88-31,0 53 16,0-71 0,0 0-1,0-17 1</inkml:trace>
  <inkml:trace contextRef="#ctx0" brushRef="#br0" timeOffset="40264.3">12841 12912 0,'159'211'32,"-106"-175"-32,35 52 0,-70-71 15,70 36-15,-53-17 16,0-1-16,18 35 15,18-17 1,-36-17-16,142 193 31,-160-194 1</inkml:trace>
  <inkml:trace contextRef="#ctx0" brushRef="#br0" timeOffset="40677.38">13653 13370 0,'0'0'0,"17"18"0,36 88 15,18 88 17,-36-106-32,0-53 0,-35 36 31,0-54-15,0 1-1,-70 17 1,-54-35-1,18 18 1,18-18 0,0 0-1,-18-18 1,53 18 0</inkml:trace>
  <inkml:trace contextRef="#ctx0" brushRef="#br0" timeOffset="42113.13">14676 16316 0,'0'0'0,"-36"0"16,19 18-16,17 35 31,0-36 0,-36 18-15,19 1-1,17-19 1,0 1 0,0 105 15,0-52 0,0-36-15,17 36-1,36-18 1,-35-18 0,0-35-16,52 18 15,18-18 1,18 0-1,0 0 1,-53-36 0,0 1 15,-18 18-15,-17-1-1,-36 0 32,-17-17-47</inkml:trace>
  <inkml:trace contextRef="#ctx0" brushRef="#br0" timeOffset="42744.34">14746 16457 0,'0'-18'110,"18"1"-48,35 17-46,-18 0-16,18 0 15,-18-35-15,0 35 16,1 0 0,-19 0-1</inkml:trace>
  <inkml:trace contextRef="#ctx0" brushRef="#br0" timeOffset="43494.86">15081 16281 0,'-17'-18'31,"-19"18"-15,1 0-1,0 0-15,0 0 16,17 0-16,-53 0 16,18 0-16,-52 0 15,-125 0 32,195 35-16,17 106 1,18-52-17,0-36 1,0-36 62</inkml:trace>
  <inkml:trace contextRef="#ctx0" brushRef="#br0" timeOffset="44825.4">14958 16228 0,'-88'0'63,"52"0"-63,-52 0 15,70 0-15,-34 35 16,16 0-1,1-17-15,-36 35 32,54-18-1,-1 0-15,1 54-1,17-36 1,0-36-1,-18 1 1,18 17 0,0 0-1,0 1 17,70 70-17,-17-54 1,-35-52-1,0 36 1,52-36 0,1 0-1,-1 0 1,1 0 0,-36 0-1,36-18 1,-54 18-1,1-18 1,0 18 0,17-35 15,-17 35 16</inkml:trace>
  <inkml:trace contextRef="#ctx0" brushRef="#br0" timeOffset="45325.59">15399 16669 0,'17'0'15,"1"0"1,17 0-16,1 17 16,-19 19-16,-17-1 15,18 18-15,-18 0 16,0-18-16,0 36 15,0-36-15,-18 0 16,-70-17 15,-35-18 16,105 0-47</inkml:trace>
  <inkml:trace contextRef="#ctx0" brushRef="#br0" timeOffset="46782.88">16492 16281 0,'-17'0'140,"-19"0"-124,19 0 0,-36 0-1,18 0-15,-18 35 16,17-17-1,19 17 1,-18-17 0,17-18-1,-17 35 17,17 18-17,0 0 1,1-18-1,17 18 1,0-18 0,0 36-1,0 17 1,17-18 0,1-52-1,0 35 1,17-53-1,0 18 1,18-18 0,35 0-1,-35 0 17,-35 0-17,17 0 1,18-36-1,0-17 1,-18-35 0,-17 53-1,-18 0 17,0 17 108,-18 18-124,1 0-16,-19 0 15,1 0-15,0 0 16,-71 0 0,53 0-1,0 18 1,35-18 0</inkml:trace>
  <inkml:trace contextRef="#ctx0" brushRef="#br0" timeOffset="47459.12">17092 16863 0,'0'35'47,"0"18"-31,18-18-16,-18 1 16,0-1-16,0-18 15,0 19 1,-36 17 15,1-36-31,-35 19 31,17-36-15,35 0 0,0 0-1</inkml:trace>
  <inkml:trace contextRef="#ctx0" brushRef="#br0" timeOffset="58488.3">14905 8167 0,'0'-18'62,"18"-17"-62,-1 17 16,36-35-16,-18 18 15,18 0-15,141-265 32,-35 35 14,-88 142-30,-1 17 0,1-17-1,17-19 1,-35 19 0,17 0-1,-17 52 1,-35 18-1,70-35 1,-17-18 0,35 0-1,-18 0 17,-53 53-17,0 1 1,-17 52-1,0-18 17,-18 0-17,17-17 1</inkml:trace>
  <inkml:trace contextRef="#ctx0" brushRef="#br0" timeOffset="59161.18">15840 5997 0,'17'0'31,"1"0"-15,35 0-16,-18 0 15,53 0 1,-17 0 0,17-35-1,-70 35 1,35-18 0,-53 1-1,53-19 1,-36 36-1,1 0 1,0 18 31,-1 53-47,18 140 16,18-70 15,18-17-16</inkml:trace>
  <inkml:trace contextRef="#ctx0" brushRef="#br0" timeOffset="60263.51">16457 8784 0,'18'0'47,"35"0"-32,-18 0 1,35 0-16,72 0 15,-1 0-15,70 0 16,407 0 15,-265-17 1,-283-1-17,265 18 1,-229 0-1,18 0 1,17-53 0,-106 53-1,0 0 1,0 0 0,1 0-1,87 0 16,-35 0-31,54 0 16,-19 0 0,0 0 15,-52 0-31,-36 0 16,53 0 15,142 0-16,-160 18 1,19-18 0,-37 0-1,-34 17 1</inkml:trace>
  <inkml:trace contextRef="#ctx0" brushRef="#br0" timeOffset="60773.04">20038 8255 0,'0'53'32,"17"0"-17,1-18-15,35 53 16,0-17-16,-35-18 16,-1-18-16,18 18 15,-35-35-15,0 52 31,-17 142 1,-18-106-1,17-106 0,0 0-15,-35 17-1,36 1 17,-1-18-1,0 0-31</inkml:trace>
  <inkml:trace contextRef="#ctx0" brushRef="#br0" timeOffset="61695.85">16439 9913 0,'36'35'0,"-1"-17"15,-17 0-15,35-1 16,88 54 0,247 193 15,-141-87 0,-177-71-15,-34-71-1,-19-17 1,18-18 31,-17 0-32,0 0 1</inkml:trace>
  <inkml:trace contextRef="#ctx0" brushRef="#br0" timeOffset="62351.56">17268 10866 0,'71'35'15,"-18"-35"1,0 0-16,17 0 16,-34 0-1,-19 0 110,-17-35-94,0-1-31,0-52 16,0 18-16,0-72 16,0-16-1,0 122 1</inkml:trace>
  <inkml:trace contextRef="#ctx0" brushRef="#br0" timeOffset="64031.32">17445 16193 0,'18'0'16,"52"35"-16,-52 18 15,-1 0-15,54 35 16,-71-71-16,18 36 16,-1-35-16,-17 17 15,35 18-15,-35-35 31,0 17-31,0-17 16</inkml:trace>
  <inkml:trace contextRef="#ctx0" brushRef="#br0" timeOffset="64599.88">17657 16175 0,'0'0'0,"52"0"0,-34 0 16,17 0-16,71 0 16,-35 18-16,-36-18 15,0 0-15,-17 17 16,17 1 15,-17 17-31,-18-17 16,0 35-1,0 70 1,0-17 0,0-18-16,-18-70 15,-176 52 1,159-70 78,17 0-63,1 0-16</inkml:trace>
  <inkml:trace contextRef="#ctx0" brushRef="#br0" timeOffset="65240.92">18468 16669 0,'0'17'62,"18"54"-46,-18-53 0,-18-1 15,-70-17 0,70 0-15</inkml:trace>
  <inkml:trace contextRef="#ctx0" brushRef="#br0" timeOffset="65775.22">18856 16210 0,'35'35'16,"1"36"-1,-19 17-15,-17 89 16,0-36 0,0-53-1,0-18 1,0-52 15,18 0 32,35-36-48,-18 0 1,18-17-16,0 18 15,-18-19-15,0 19 16,18-1 0,-53-17 15</inkml:trace>
  <inkml:trace contextRef="#ctx0" brushRef="#br0" timeOffset="66121.42">18909 16545 0,'18'0'47,"-1"0"-31,18 0-16,18 0 15,-35-17-15,53-1 31,-19-17-15,-34 17 0</inkml:trace>
  <inkml:trace contextRef="#ctx0" brushRef="#br0" timeOffset="66415.75">18891 16263 0,'36'-18'16,"105"18"-16,-36 0 15,1 0 1,-17 0 0,-72 0-1</inkml:trace>
  <inkml:trace contextRef="#ctx0" brushRef="#br0" timeOffset="66905.06">19650 16616 0,'0'0'0,"0"53"0,17-18 16,-17 18-1,0 35 17,-229 194 30,229-317-15,0-71-47</inkml:trace>
  <inkml:trace contextRef="#ctx0" brushRef="#br0" timeOffset="67304.58">20055 16034 0,'0'0'0,"36"0"15,-19 0-15,36 53 16,-17 123 0,-36 53-1,0-88 1,0-52-1,0-72-15,0 19 16,0-72 62,0 1-78</inkml:trace>
  <inkml:trace contextRef="#ctx0" brushRef="#br0" timeOffset="67760.45">20073 16016 0,'53'0'47,"53"0"-47,-71 0 15,71-18-15,17-34 16,-52 52 0,0 0-1,-36 0 1,0 0-1</inkml:trace>
  <inkml:trace contextRef="#ctx0" brushRef="#br0" timeOffset="68159.83">20338 16651 0,'35'0'32,"0"0"-32,53 0 15,-17 0-15,17 0 16,18 0 0,-71 0-16,53 0 15,-17 0 1,-53 0 15,17 0-15</inkml:trace>
  <inkml:trace contextRef="#ctx0" brushRef="#br0" timeOffset="69154.28">20144 16828 0,'0'35'31,"0"0"-31,0 18 15,0-18-15,0-17 16,0 17-16,0 0 16,0-17-16,0 17 15,-18 89 17,18-159 77,35-18-109,-17 17 16</inkml:trace>
  <inkml:trace contextRef="#ctx0" brushRef="#br0" timeOffset="69926.98">20267 16633 0,'-18'18'78,"-17"-18"-62,18 0-16,-1 18 109,18-1-93,18 19 62,-1-36-78,18 0 15,1 0 1,-1 0 0,0 0-16,1 0 15,-19 0 1,1 0 46</inkml:trace>
  <inkml:trace contextRef="#ctx0" brushRef="#br0" timeOffset="75680.78">16475 15046 0,'-18'18'31,"36"-18"16,52 0-47,1 0 16,35 0-16,70 0 15,212 0 1,529 0 15,-264 0 0,-247 0 1,-230 0-17,-35 0 1,0 0-1,-105 0 17,52 0-17,18 0 1,-18 0 0,71 0-1,-54 17 1,89 1-1,-52-18 1,-54 35-16,-124-52 203</inkml:trace>
  <inkml:trace contextRef="#ctx0" brushRef="#br0" timeOffset="76256.6">20426 14799 0,'53'0'31,"0"0"-31,-18 0 16,53 53 0,0-18-1,-70 1 1,0-1 0,-18-18-1,0 72 1,0-54-1,-53 71-15,-88 0 32,52-18-17,72-71 1,-1-17 93</inkml:trace>
  <inkml:trace contextRef="#ctx0" brushRef="#br0" timeOffset="76959.78">21678 16810 0,'0'35'31,"0"-17"-15,0 17-16,0 36 15,0-54-15,0 19 16,0-1-16,0-18 15,0 19 1,0-19 0,-53-17 15,36 0-31</inkml:trace>
  <inkml:trace contextRef="#ctx0" brushRef="#br0" timeOffset="77519.5">22313 16051 0,'0'89'31,"0"16"-31,0 37 16,0-37-16,0 1 16,35 18-16,-35-71 15,18 0-15,0 17 32,-1 1-1,1-107 31,-18-69-46</inkml:trace>
  <inkml:trace contextRef="#ctx0" brushRef="#br0" timeOffset="77960.23">22842 15910 0,'36'-17'31,"-19"17"-31,19 0 0,-1 53 16,-18 52-1,19 89 1,-36-52 0,0-19-1,0 0 1,0-34-1,0-19 1,0-52 78,-36-36-79,19 1-15</inkml:trace>
  <inkml:trace contextRef="#ctx0" brushRef="#br0" timeOffset="78471.18">22401 16387 0,'53'0'15,"-17"0"-15,52 17 0,335 18 31,-229-35 16</inkml:trace>
  <inkml:trace contextRef="#ctx0" brushRef="#br0" timeOffset="134015.72">9895 17604 0,'18'0'47,"35"0"-47,53 0 15,0 0-15,70 0 16,388 0 0,2223 0 15,582 0 0,-1340 0 0,-865 0-15,794 0 15,-1323 0-31,-123 0 16,246 0 0,-264 88-1,-159-53 1,-17-35-1,70 0 1,70 0 0,-52-18-1,-283 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22T02:46:59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9754 7726 0,'18'0'47,"17"0"-47,36 0 15,-18-18-15,123-141 16,89-35-16,17 0 31,318-247 0,-195 194 1,-352 195-32,229-125 31,-264 160-15</inkml:trace>
  <inkml:trace contextRef="#ctx0" brushRef="#br0" timeOffset="455.98">11730 6015 0,'88'-18'16,"0"18"-1,18 0 1,-35 0-1,-54 0 1,1 0 0,0 0-1,-18 53 1,0 106 0,0 53 15,-36-142-31,36-52 15</inkml:trace>
  <inkml:trace contextRef="#ctx0" brushRef="#br0" timeOffset="1447.49">10848 9631 0,'18'0'16,"17"0"-1,0 0-15,53 35 16,71-17-16,53 105 16,52 18-16,-70 36 15,71 52-15,-36-53 16,230 142-1,-159-106 17,-265-212-1</inkml:trace>
  <inkml:trace contextRef="#ctx0" brushRef="#br0" timeOffset="1914.59">13176 10707 0,'53'106'31,"-35"-1"-31,17 19 16,36-1 0,-36 54-1,-17-89 1,-18-53-1,0-17 1,0 0 0,-53-18-1,-18 0-15,-17 0 16,53 0 0,-1 0 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EA480-FAED-44A7-B0CF-D7F3DF7642EB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F1461-96C2-4222-BBBB-83024B2ACE3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861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7296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6439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17449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35593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8049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4251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43485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355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5926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696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408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568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60721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30856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6233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8066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7672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321970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8981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1005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3630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7791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44481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9567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4410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3207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6494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2495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1510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990989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74436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6176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3488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17091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9973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313384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5094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71740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57035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43444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50204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93057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670130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49558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95246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0531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52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4258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53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20875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54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425583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55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09028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56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16982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57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68430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58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09815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59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82033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60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151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4808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61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91158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62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03215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63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09430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64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2127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65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2398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PH" dirty="0"/>
              <a:t>E5</a:t>
            </a:r>
          </a:p>
          <a:p>
            <a:pPr marL="228600" indent="-228600">
              <a:buAutoNum type="arabicPeriod"/>
            </a:pPr>
            <a:r>
              <a:rPr lang="en-PH" dirty="0"/>
              <a:t>Parallel</a:t>
            </a:r>
          </a:p>
          <a:p>
            <a:pPr marL="228600" indent="-228600">
              <a:buAutoNum type="arabicPeriod"/>
            </a:pPr>
            <a:r>
              <a:rPr lang="en-PH" dirty="0"/>
              <a:t>Loop</a:t>
            </a:r>
          </a:p>
          <a:p>
            <a:pPr marL="228600" indent="-228600">
              <a:buAutoNum type="arabicPeriod"/>
            </a:pPr>
            <a:r>
              <a:rPr lang="en-PH" dirty="0"/>
              <a:t>No</a:t>
            </a:r>
          </a:p>
          <a:p>
            <a:pPr marL="228600" indent="-228600">
              <a:buAutoNum type="arabicPeriod"/>
            </a:pPr>
            <a:r>
              <a:rPr lang="en-PH" dirty="0"/>
              <a:t>Adjacent</a:t>
            </a:r>
          </a:p>
          <a:p>
            <a:pPr marL="228600" indent="-228600">
              <a:buAutoNum type="arabicPeriod"/>
            </a:pPr>
            <a:r>
              <a:rPr lang="en-PH" dirty="0"/>
              <a:t>Adjacent</a:t>
            </a:r>
          </a:p>
          <a:p>
            <a:pPr marL="228600" indent="-228600">
              <a:buAutoNum type="arabicPeriod"/>
            </a:pPr>
            <a:r>
              <a:rPr lang="en-PH" dirty="0"/>
              <a:t>5</a:t>
            </a:r>
          </a:p>
          <a:p>
            <a:pPr marL="228600" indent="-228600">
              <a:buAutoNum type="arabicPeriod"/>
            </a:pPr>
            <a:r>
              <a:rPr lang="en-PH" dirty="0"/>
              <a:t>2</a:t>
            </a:r>
          </a:p>
          <a:p>
            <a:pPr marL="228600" indent="-228600">
              <a:buAutoNum type="arabicPeriod"/>
            </a:pPr>
            <a:r>
              <a:rPr lang="en-PH" dirty="0"/>
              <a:t>isolated</a:t>
            </a:r>
          </a:p>
          <a:p>
            <a:pPr marL="228600" indent="-228600">
              <a:buAutoNum type="arabicPeriod"/>
            </a:pPr>
            <a:endParaRPr lang="en-PH" dirty="0"/>
          </a:p>
          <a:p>
            <a:pPr marL="228600" indent="-228600">
              <a:buAutoNum type="arabicPeriod"/>
            </a:pPr>
            <a:endParaRPr lang="en-PH" dirty="0"/>
          </a:p>
          <a:p>
            <a:pPr marL="228600" indent="-228600"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11893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PH" dirty="0"/>
              <a:t>E5</a:t>
            </a:r>
          </a:p>
          <a:p>
            <a:pPr marL="228600" indent="-228600">
              <a:buAutoNum type="arabicPeriod"/>
            </a:pPr>
            <a:r>
              <a:rPr lang="en-PH" dirty="0"/>
              <a:t>Parallel</a:t>
            </a:r>
          </a:p>
          <a:p>
            <a:pPr marL="228600" indent="-228600">
              <a:buAutoNum type="arabicPeriod"/>
            </a:pPr>
            <a:r>
              <a:rPr lang="en-PH" dirty="0"/>
              <a:t>Loop</a:t>
            </a:r>
          </a:p>
          <a:p>
            <a:pPr marL="228600" indent="-228600">
              <a:buAutoNum type="arabicPeriod"/>
            </a:pPr>
            <a:r>
              <a:rPr lang="en-PH" dirty="0"/>
              <a:t>No</a:t>
            </a:r>
          </a:p>
          <a:p>
            <a:pPr marL="228600" indent="-228600">
              <a:buAutoNum type="arabicPeriod"/>
            </a:pPr>
            <a:r>
              <a:rPr lang="en-PH" dirty="0"/>
              <a:t>Adjacent</a:t>
            </a:r>
          </a:p>
          <a:p>
            <a:pPr marL="228600" indent="-228600">
              <a:buAutoNum type="arabicPeriod"/>
            </a:pPr>
            <a:r>
              <a:rPr lang="en-PH" dirty="0"/>
              <a:t>Adjacent</a:t>
            </a:r>
          </a:p>
          <a:p>
            <a:pPr marL="228600" indent="-228600">
              <a:buAutoNum type="arabicPeriod"/>
            </a:pPr>
            <a:r>
              <a:rPr lang="en-PH" dirty="0"/>
              <a:t>5</a:t>
            </a:r>
          </a:p>
          <a:p>
            <a:pPr marL="228600" indent="-228600">
              <a:buAutoNum type="arabicPeriod"/>
            </a:pPr>
            <a:r>
              <a:rPr lang="en-PH" dirty="0"/>
              <a:t>2</a:t>
            </a:r>
          </a:p>
          <a:p>
            <a:pPr marL="228600" indent="-228600">
              <a:buAutoNum type="arabicPeriod"/>
            </a:pPr>
            <a:r>
              <a:rPr lang="en-PH" dirty="0"/>
              <a:t>isolated</a:t>
            </a:r>
          </a:p>
          <a:p>
            <a:pPr marL="228600" indent="-228600">
              <a:buAutoNum type="arabicPeriod"/>
            </a:pPr>
            <a:endParaRPr lang="en-PH" dirty="0"/>
          </a:p>
          <a:p>
            <a:pPr marL="228600" indent="-228600">
              <a:buAutoNum type="arabicPeriod"/>
            </a:pPr>
            <a:endParaRPr lang="en-PH" dirty="0"/>
          </a:p>
          <a:p>
            <a:pPr marL="228600" indent="-228600">
              <a:buAutoNum type="arabicPeriod"/>
            </a:pP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82230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F1461-96C2-4222-BBBB-83024B2ACE35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645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4B25D-D692-4F23-B4ED-47BAC7905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87E1-5839-4483-9223-97E95F831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3144D-0DAF-4A95-8CE3-9E3003B5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FA10-0CB8-463A-B120-7085F89FD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04D1B-ADA8-4916-AA04-BC9ECA721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7878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9F04A-7FA5-4E9F-8B54-DB8594A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52A62-44D3-4EA0-9A11-16784DE8A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A7854-ACC6-4C73-AA94-A6705D069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9F258-510E-4F79-A669-ECAFF6D0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B6444-D35A-4886-BE14-D09825C7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339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A6291-21AA-4EB6-88CB-52D2FD4E8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5A1BE-4462-46EC-BBAE-1AC39802F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E3CE-84E3-455D-901C-8474EE8B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4235A-3059-4AF8-B00F-C53C6D1B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9A31-7A88-401C-A0EF-3B18D0EE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9936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97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13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0C6F-7F93-42EE-B39A-AE4EC9E8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BF09-21A7-4F3B-9ED9-BBFB5DF9B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ED02A-4EC0-48FB-8CC7-FD15A51A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19106-9346-479F-9187-1273A35F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9AAD7-8F1C-4DC4-B4E8-C650E496A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797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BFF23-F845-44D8-95A6-53382C98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8B851-0B9E-4142-9412-01762C257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7C1D1-3809-4770-A127-61D443B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2AA6E-CAA1-423C-8CB2-8EB9E2A2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1F0F-5C32-45A5-AD00-FC1E0FF3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197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8E55-EF63-4434-AA4C-090F91E4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52D9-9114-49E6-B66B-5CBFB9990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EB7E5-308F-4FD2-AEBC-550EB1B01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8DAF4-52A1-4F4A-8D14-39793A6B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53C25-A0D0-4BDC-BCAD-219E77A2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E2776-3ABF-4D50-B5D8-CE9CA13E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722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218C-D2A6-4541-BA52-49CC08D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4D3EF-4885-41BD-B1DA-2D8DB5AB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403D4-9B77-4EB5-B0A1-E79D4B3BF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31272-9211-4F78-8C0C-1AC0EF66E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B597C7-3D5D-4E45-BF5C-1EB7CC473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EBA75E-EEDC-4E95-B13D-2B00DB81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97B82-93EE-4E13-8EB8-FA0123C52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C9F01-7154-49DA-9509-D8FB6BC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411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5756-F873-4E3C-8E36-49E26909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1333D-8F2A-4056-A85B-26F02495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20A59F-1B80-466C-998F-47AB3BC5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A4FA4-34A3-49C3-B62F-8BBA35A6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822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6E71D-5EF8-41D8-8F71-44DE718D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A605E6-2121-4175-9B02-84F3D524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53DA1-42CA-434F-84BC-9424C17C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976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DEB3-3A48-4208-8510-7575BA8C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8C4E7-8664-43D0-B26A-C8A6293E0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F92C1-E474-4315-B1B5-9363CD24F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3FAF5-9312-48A5-9A2B-4353DCBF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E88E7-F31D-4B91-BC88-289190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66E6A-69C3-4540-90D0-9CD6D51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086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559D-55C6-463C-B812-0BBE76CFC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7B1D3-29E0-4BE4-B89B-4F7CA9904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587EC-458B-497B-AA07-6533097DE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6B5F2-B204-41C8-A514-EA4AFD93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1BCF4-8179-42AF-9620-F0F4F926E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3AC17-18F8-4FDF-9574-4F95B403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66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D338B-0952-4892-A4B2-4C538D51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15304-8128-4E9F-9978-526D6928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EE1AF-429D-4481-9F12-F226EC8CE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2C046-3488-4271-867B-6B64A28EF1DF}" type="datetimeFigureOut">
              <a:rPr lang="en-PH" smtClean="0"/>
              <a:t>24/04/2023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9E95B-93B1-4DBA-9E1D-9311EF3E3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A94E2-C76D-4DE0-94E9-24E315B27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5B55-255C-4B50-9FAA-ACBE42363FF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4751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0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customXml" Target="../ink/ink4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customXml" Target="../ink/ink5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6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7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customXml" Target="../ink/ink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customXml" Target="../ink/ink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customXml" Target="../ink/ink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customXml" Target="../ink/ink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customXml" Target="../ink/ink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customXml" Target="../ink/ink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customXml" Target="../ink/ink1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customXml" Target="../ink/ink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customXml" Target="../ink/ink19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anacademy.org/computing/computer-science/algorithms/graph-representation/a/representing-graphs" TargetMode="External"/><Relationship Id="rId3" Type="http://schemas.openxmlformats.org/officeDocument/2006/relationships/hyperlink" Target="https://www.freecodecamp.org/news/a-gentle-introduction-to-data-structures-how-graphs-work-a223d9ef8837/" TargetMode="External"/><Relationship Id="rId7" Type="http://schemas.openxmlformats.org/officeDocument/2006/relationships/hyperlink" Target="https://www.tutorialride.com/data-structures/graphs-in-data-structure.htm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th.tut.fi/~ruohonen/GT_English.pdf" TargetMode="External"/><Relationship Id="rId5" Type="http://schemas.openxmlformats.org/officeDocument/2006/relationships/hyperlink" Target="http://www.hamilton.ie/ollie/Downloads/Graph.pdf" TargetMode="External"/><Relationship Id="rId4" Type="http://schemas.openxmlformats.org/officeDocument/2006/relationships/hyperlink" Target="https://www.javatpoint.com/ds-grap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3CA7EB-D821-4578-A186-D330E9178EDE}"/>
              </a:ext>
            </a:extLst>
          </p:cNvPr>
          <p:cNvSpPr txBox="1"/>
          <p:nvPr/>
        </p:nvSpPr>
        <p:spPr>
          <a:xfrm>
            <a:off x="87923" y="28551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INTRODUCTION TO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28FD4-EE77-4086-837E-5EAF83B0DDD1}"/>
              </a:ext>
            </a:extLst>
          </p:cNvPr>
          <p:cNvSpPr txBox="1"/>
          <p:nvPr/>
        </p:nvSpPr>
        <p:spPr>
          <a:xfrm>
            <a:off x="9182099" y="13190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CCINCOM/L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C7AD6-4918-4294-AA88-B72FB28833FE}"/>
              </a:ext>
            </a:extLst>
          </p:cNvPr>
          <p:cNvSpPr txBox="1"/>
          <p:nvPr/>
        </p:nvSpPr>
        <p:spPr>
          <a:xfrm>
            <a:off x="0" y="6479929"/>
            <a:ext cx="2461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badi" panose="020B0604020202020204" pitchFamily="34" charset="0"/>
              </a:rPr>
              <a:t>Joseph Marvin R. Imperial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36E3D-4CFD-4EFC-98AB-367D0EF3C06B}"/>
              </a:ext>
            </a:extLst>
          </p:cNvPr>
          <p:cNvSpPr txBox="1"/>
          <p:nvPr/>
        </p:nvSpPr>
        <p:spPr>
          <a:xfrm>
            <a:off x="7086601" y="6490896"/>
            <a:ext cx="5105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600" dirty="0">
                <a:solidFill>
                  <a:schemeClr val="bg1"/>
                </a:solidFill>
                <a:latin typeface="Abadi" panose="020B0604020202020204" pitchFamily="34" charset="0"/>
              </a:rPr>
              <a:t>NU College of Computing and Information Technologies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0E6401-2C04-467C-AAEB-D904A2EAFC7C}"/>
              </a:ext>
            </a:extLst>
          </p:cNvPr>
          <p:cNvSpPr/>
          <p:nvPr/>
        </p:nvSpPr>
        <p:spPr>
          <a:xfrm>
            <a:off x="2726346" y="1536398"/>
            <a:ext cx="6603023" cy="1037442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5F0FF-3312-4F15-A3FC-1E4D0A0C4CA3}"/>
              </a:ext>
            </a:extLst>
          </p:cNvPr>
          <p:cNvSpPr txBox="1"/>
          <p:nvPr/>
        </p:nvSpPr>
        <p:spPr>
          <a:xfrm>
            <a:off x="3089761" y="1788138"/>
            <a:ext cx="5876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latin typeface="Abadi" panose="020B0604020104020204" pitchFamily="34" charset="0"/>
              </a:rPr>
              <a:t>Graphs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C7CA10-DCF9-4EDB-8E1E-32C3B0F020E9}"/>
              </a:ext>
            </a:extLst>
          </p:cNvPr>
          <p:cNvSpPr txBox="1"/>
          <p:nvPr/>
        </p:nvSpPr>
        <p:spPr>
          <a:xfrm>
            <a:off x="3710355" y="2972201"/>
            <a:ext cx="4369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Joseph Marvin R. Imperial</a:t>
            </a:r>
          </a:p>
          <a:p>
            <a:pPr algn="ctr"/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Faculty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1B30DC-ACC5-404F-B51D-13612F115E3E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57CA2-30CA-4DDD-A941-8B9CC393DAFA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37222-F604-49F1-8989-AF06AF20EDD3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DB2FD2-DBDA-4BB9-96A3-9CCAACFDF96D}"/>
              </a:ext>
            </a:extLst>
          </p:cNvPr>
          <p:cNvSpPr txBox="1"/>
          <p:nvPr/>
        </p:nvSpPr>
        <p:spPr>
          <a:xfrm>
            <a:off x="2741002" y="4087206"/>
            <a:ext cx="630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Department of Computer Science</a:t>
            </a:r>
          </a:p>
          <a:p>
            <a:pPr algn="ctr"/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College of Computing and Information Technologies (CCIT)</a:t>
            </a:r>
          </a:p>
          <a:p>
            <a:pPr algn="ctr"/>
            <a:r>
              <a:rPr lang="en-PH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anose="02040602050305030304" pitchFamily="18" charset="0"/>
              </a:rPr>
              <a:t>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76980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Types of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12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There are several main types of graphs:</a:t>
            </a:r>
          </a:p>
          <a:p>
            <a:pPr marL="514350" indent="-514350" algn="just">
              <a:buAutoNum type="arabicPeriod"/>
            </a:pPr>
            <a:r>
              <a:rPr lang="en-PH" dirty="0"/>
              <a:t>Undirected graphs</a:t>
            </a:r>
          </a:p>
          <a:p>
            <a:pPr marL="514350" indent="-514350" algn="just">
              <a:buAutoNum type="arabicPeriod"/>
            </a:pPr>
            <a:r>
              <a:rPr lang="en-PH" dirty="0"/>
              <a:t>Directed graphs</a:t>
            </a:r>
          </a:p>
          <a:p>
            <a:pPr marL="514350" indent="-514350" algn="just">
              <a:buAutoNum type="arabicPeriod"/>
            </a:pPr>
            <a:r>
              <a:rPr lang="en-PH" dirty="0"/>
              <a:t>Complete graphs</a:t>
            </a:r>
          </a:p>
          <a:p>
            <a:pPr marL="514350" indent="-514350" algn="just">
              <a:buAutoNum type="arabicPeriod"/>
            </a:pPr>
            <a:r>
              <a:rPr lang="en-PH" dirty="0"/>
              <a:t>Bipartite graphs</a:t>
            </a:r>
          </a:p>
          <a:p>
            <a:pPr marL="514350" indent="-514350" algn="just">
              <a:buAutoNum type="arabicPeriod"/>
            </a:pPr>
            <a:r>
              <a:rPr lang="en-PH" dirty="0"/>
              <a:t>Weighted graphs</a:t>
            </a:r>
          </a:p>
          <a:p>
            <a:pPr marL="514350" indent="-514350" algn="just">
              <a:buAutoNum type="arabicPeriod"/>
            </a:pPr>
            <a:r>
              <a:rPr lang="en-PH" dirty="0"/>
              <a:t>Cyclic and acyclic graphs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0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Undirected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12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In an undirected graph, </a:t>
            </a:r>
            <a:r>
              <a:rPr lang="en-PH" b="1" dirty="0"/>
              <a:t>edges are not associated with the directions </a:t>
            </a:r>
            <a:r>
              <a:rPr lang="en-PH" dirty="0"/>
              <a:t>with them. </a:t>
            </a:r>
          </a:p>
          <a:p>
            <a:pPr marL="0" indent="0" algn="just">
              <a:buNone/>
            </a:pPr>
            <a:r>
              <a:rPr lang="en-PH" dirty="0"/>
              <a:t>If an edge exists between vertex A and B then the vertices can be traversed from B to A as well as A to B.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1026" name="Picture 2" descr="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388" y="3610965"/>
            <a:ext cx="3162300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345" y="3360546"/>
            <a:ext cx="4634904" cy="230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12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Directed graph (digraphs)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12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In a directed graph, edges form an ordered pair. </a:t>
            </a:r>
            <a:r>
              <a:rPr lang="en-PH" b="1" dirty="0"/>
              <a:t>Edges represent a specific path</a:t>
            </a:r>
            <a:r>
              <a:rPr lang="en-PH" dirty="0"/>
              <a:t> from some vertex v</a:t>
            </a:r>
            <a:r>
              <a:rPr lang="en-PH" baseline="-25000" dirty="0"/>
              <a:t>1</a:t>
            </a:r>
            <a:r>
              <a:rPr lang="en-PH" dirty="0"/>
              <a:t> to another vertex v</a:t>
            </a:r>
            <a:r>
              <a:rPr lang="en-PH" baseline="-25000" dirty="0"/>
              <a:t>2</a:t>
            </a:r>
            <a:r>
              <a:rPr lang="en-PH" dirty="0"/>
              <a:t>. </a:t>
            </a:r>
          </a:p>
          <a:p>
            <a:pPr marL="0" indent="0" algn="just">
              <a:buNone/>
            </a:pPr>
            <a:r>
              <a:rPr lang="en-PH" dirty="0"/>
              <a:t>Node v</a:t>
            </a:r>
            <a:r>
              <a:rPr lang="en-PH" baseline="-25000" dirty="0"/>
              <a:t>1</a:t>
            </a:r>
            <a:r>
              <a:rPr lang="en-PH" dirty="0"/>
              <a:t> is called initial node while node v</a:t>
            </a:r>
            <a:r>
              <a:rPr lang="en-PH" baseline="-25000" dirty="0"/>
              <a:t>2</a:t>
            </a:r>
            <a:r>
              <a:rPr lang="en-PH" dirty="0"/>
              <a:t> is called terminal node. </a:t>
            </a:r>
          </a:p>
          <a:p>
            <a:pPr marL="0" indent="0" algn="just">
              <a:buNone/>
            </a:pPr>
            <a:r>
              <a:rPr lang="en-PH" dirty="0"/>
              <a:t>If an edge is represented using a pair of vertices (v</a:t>
            </a:r>
            <a:r>
              <a:rPr lang="en-PH" baseline="-25000" dirty="0"/>
              <a:t>1</a:t>
            </a:r>
            <a:r>
              <a:rPr lang="en-PH" dirty="0"/>
              <a:t>, v</a:t>
            </a:r>
            <a:r>
              <a:rPr lang="en-PH" baseline="-25000" dirty="0"/>
              <a:t>2</a:t>
            </a:r>
            <a:r>
              <a:rPr lang="en-PH" dirty="0"/>
              <a:t>), the edge is said to be directed from v</a:t>
            </a:r>
            <a:r>
              <a:rPr lang="en-PH" baseline="-25000" dirty="0"/>
              <a:t>1</a:t>
            </a:r>
            <a:r>
              <a:rPr lang="en-PH" dirty="0"/>
              <a:t> to v</a:t>
            </a:r>
            <a:r>
              <a:rPr lang="en-PH" baseline="-25000" dirty="0"/>
              <a:t>2</a:t>
            </a:r>
            <a:r>
              <a:rPr lang="en-PH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052" name="Picture 4" descr="directed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56" y="3774692"/>
            <a:ext cx="3770039" cy="255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700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Complete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12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A complete graph is the one in which </a:t>
            </a:r>
            <a:r>
              <a:rPr lang="en-PH" b="1" dirty="0"/>
              <a:t>every node is connected with all other nodes</a:t>
            </a:r>
            <a:r>
              <a:rPr lang="en-PH" dirty="0"/>
              <a:t>. </a:t>
            </a:r>
          </a:p>
          <a:p>
            <a:pPr marL="0" indent="0" algn="just">
              <a:buNone/>
            </a:pPr>
            <a:r>
              <a:rPr lang="en-PH" dirty="0"/>
              <a:t>A complete graph contain </a:t>
            </a:r>
            <a:r>
              <a:rPr lang="en-PH" b="1" dirty="0"/>
              <a:t>n(n-1)/2 </a:t>
            </a:r>
            <a:r>
              <a:rPr lang="en-PH" dirty="0"/>
              <a:t>edges where n is the number of nodes in the graph.</a:t>
            </a:r>
          </a:p>
          <a:p>
            <a:pPr marL="0" indent="0" algn="just">
              <a:buNone/>
            </a:pPr>
            <a:endParaRPr lang="en-PH" dirty="0"/>
          </a:p>
          <a:p>
            <a:pPr marL="0" indent="0" algn="just">
              <a:buNone/>
            </a:pPr>
            <a:endParaRPr lang="en-P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549" y="3366905"/>
            <a:ext cx="7843638" cy="24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36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Bipartite graph (</a:t>
            </a:r>
            <a:r>
              <a:rPr lang="en-PH" sz="4000" b="1" dirty="0" err="1">
                <a:latin typeface="+mn-lt"/>
              </a:rPr>
              <a:t>bigraphs</a:t>
            </a:r>
            <a:r>
              <a:rPr lang="en-PH" sz="4000" b="1" dirty="0">
                <a:latin typeface="+mn-lt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12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A graph where </a:t>
            </a:r>
            <a:r>
              <a:rPr lang="en-PH" b="1" dirty="0"/>
              <a:t>vertices are disjointed into two subsets </a:t>
            </a:r>
            <a:r>
              <a:rPr lang="en-PH" dirty="0"/>
              <a:t>(V</a:t>
            </a:r>
            <a:r>
              <a:rPr lang="en-PH" baseline="-25000" dirty="0"/>
              <a:t>1</a:t>
            </a:r>
            <a:r>
              <a:rPr lang="en-PH" dirty="0"/>
              <a:t> and V</a:t>
            </a:r>
            <a:r>
              <a:rPr lang="en-PH" baseline="-25000" dirty="0"/>
              <a:t>2</a:t>
            </a:r>
            <a:r>
              <a:rPr lang="en-PH" dirty="0"/>
              <a:t>), such that each edge connects a vertex from one set to a vertex from another subset.</a:t>
            </a:r>
          </a:p>
          <a:p>
            <a:pPr marL="0" indent="0" algn="just">
              <a:buNone/>
            </a:pPr>
            <a:r>
              <a:rPr lang="en-PH" dirty="0"/>
              <a:t>Note, that no vertices both in V</a:t>
            </a:r>
            <a:r>
              <a:rPr lang="en-PH" baseline="-25000" dirty="0"/>
              <a:t>1</a:t>
            </a:r>
            <a:r>
              <a:rPr lang="en-PH" dirty="0"/>
              <a:t> or both in V</a:t>
            </a:r>
            <a:r>
              <a:rPr lang="en-PH" baseline="-25000" dirty="0"/>
              <a:t>2</a:t>
            </a:r>
            <a:r>
              <a:rPr lang="en-PH" dirty="0"/>
              <a:t> are connected.</a:t>
            </a:r>
          </a:p>
          <a:p>
            <a:pPr marL="0" indent="0" algn="just">
              <a:buNone/>
            </a:pPr>
            <a:r>
              <a:rPr lang="en-PH" dirty="0"/>
              <a:t>V(G) = V</a:t>
            </a:r>
            <a:r>
              <a:rPr lang="en-PH" baseline="-25000" dirty="0"/>
              <a:t>1 </a:t>
            </a:r>
            <a:r>
              <a:rPr lang="en-PH" dirty="0"/>
              <a:t>∪ V</a:t>
            </a:r>
            <a:r>
              <a:rPr lang="en-PH" baseline="-25000" dirty="0"/>
              <a:t>2</a:t>
            </a:r>
            <a:r>
              <a:rPr lang="en-PH" dirty="0"/>
              <a:t> and V</a:t>
            </a:r>
            <a:r>
              <a:rPr lang="en-PH" baseline="-25000" dirty="0"/>
              <a:t>1 </a:t>
            </a:r>
            <a:r>
              <a:rPr lang="en-PH" dirty="0"/>
              <a:t>∩ V</a:t>
            </a:r>
            <a:r>
              <a:rPr lang="en-PH" baseline="-25000" dirty="0"/>
              <a:t>2 </a:t>
            </a:r>
            <a:r>
              <a:rPr lang="en-PH" dirty="0"/>
              <a:t>=∅.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5126" name="Picture 6" descr="Screen%20Shot%202014-02-09%20at%2011.28.26%20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473" y="3234622"/>
            <a:ext cx="48577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ipartite graph">
            <a:extLst>
              <a:ext uri="{FF2B5EF4-FFF2-40B4-BE49-F238E27FC236}">
                <a16:creationId xmlns:a16="http://schemas.microsoft.com/office/drawing/2014/main" id="{C703F799-0547-4647-BDAC-C198D625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00" y="4010910"/>
            <a:ext cx="6141463" cy="211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9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Weighted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786"/>
            <a:ext cx="10515600" cy="42276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In a weighted graph, </a:t>
            </a:r>
            <a:r>
              <a:rPr lang="en-PH" b="1" dirty="0"/>
              <a:t>each edge is assigned with some value </a:t>
            </a:r>
            <a:r>
              <a:rPr lang="en-PH" dirty="0"/>
              <a:t>such as length or weight. The weight of an edge </a:t>
            </a:r>
            <a:r>
              <a:rPr lang="en-PH" i="1" dirty="0"/>
              <a:t>e</a:t>
            </a:r>
            <a:r>
              <a:rPr lang="en-PH" dirty="0"/>
              <a:t> must be a positive (+) value indicating the cost of traversing the edge.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015" y="2674597"/>
            <a:ext cx="4767262" cy="36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5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187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Cyclic and acyclic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342"/>
            <a:ext cx="10515600" cy="42276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A </a:t>
            </a:r>
            <a:r>
              <a:rPr lang="en-PH" b="1" dirty="0"/>
              <a:t>cyclic graph</a:t>
            </a:r>
            <a:r>
              <a:rPr lang="en-PH" dirty="0"/>
              <a:t> is a directed graph which contains a path from at least one node back to itself. In simple terms cyclic graphs </a:t>
            </a:r>
            <a:r>
              <a:rPr lang="en-PH" b="1" dirty="0"/>
              <a:t>contain a cycle</a:t>
            </a:r>
            <a:r>
              <a:rPr lang="en-PH" dirty="0"/>
              <a:t>.</a:t>
            </a:r>
          </a:p>
          <a:p>
            <a:pPr marL="0" indent="0" algn="just">
              <a:buNone/>
            </a:pPr>
            <a:r>
              <a:rPr lang="en-PH" dirty="0"/>
              <a:t>An </a:t>
            </a:r>
            <a:r>
              <a:rPr lang="en-PH" b="1" dirty="0"/>
              <a:t>acyclic graph</a:t>
            </a:r>
            <a:r>
              <a:rPr lang="en-PH" dirty="0"/>
              <a:t> is a directed graph which contains absolutely no cycle, that is no node can be traversed back to itself.</a:t>
            </a:r>
          </a:p>
          <a:p>
            <a:pPr marL="0" indent="0" algn="just">
              <a:buNone/>
            </a:pPr>
            <a:endParaRPr lang="en-P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050" name="Picture 2" descr="UndirectedGraph">
            <a:extLst>
              <a:ext uri="{FF2B5EF4-FFF2-40B4-BE49-F238E27FC236}">
                <a16:creationId xmlns:a16="http://schemas.microsoft.com/office/drawing/2014/main" id="{DC73C176-114B-4305-A11B-A1C956D082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36"/>
          <a:stretch/>
        </p:blipFill>
        <p:spPr bwMode="auto">
          <a:xfrm>
            <a:off x="653433" y="3133159"/>
            <a:ext cx="3295147" cy="271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yclic Graphs">
            <a:extLst>
              <a:ext uri="{FF2B5EF4-FFF2-40B4-BE49-F238E27FC236}">
                <a16:creationId xmlns:a16="http://schemas.microsoft.com/office/drawing/2014/main" id="{0D4B6D4F-0922-4F8E-A068-DB97A83DC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51"/>
          <a:stretch/>
        </p:blipFill>
        <p:spPr bwMode="auto">
          <a:xfrm>
            <a:off x="4026469" y="3429000"/>
            <a:ext cx="3622186" cy="22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cyclic graph">
            <a:extLst>
              <a:ext uri="{FF2B5EF4-FFF2-40B4-BE49-F238E27FC236}">
                <a16:creationId xmlns:a16="http://schemas.microsoft.com/office/drawing/2014/main" id="{5269B0B6-3FEA-4C2F-87D5-75CFBCCF9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63"/>
          <a:stretch/>
        </p:blipFill>
        <p:spPr bwMode="auto">
          <a:xfrm>
            <a:off x="7726544" y="3429000"/>
            <a:ext cx="4172416" cy="22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039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187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Give the characteristics of this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341"/>
            <a:ext cx="10515600" cy="45876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sz="2300" dirty="0"/>
              <a:t>Directed or undirected?</a:t>
            </a:r>
          </a:p>
          <a:p>
            <a:pPr marL="0" indent="0" algn="just">
              <a:buNone/>
            </a:pPr>
            <a:r>
              <a:rPr lang="en-PH" sz="2300" dirty="0"/>
              <a:t>Simple or not?</a:t>
            </a:r>
          </a:p>
          <a:p>
            <a:pPr marL="0" indent="0" algn="just">
              <a:buNone/>
            </a:pPr>
            <a:r>
              <a:rPr lang="en-PH" sz="2300" dirty="0"/>
              <a:t>Bipartite or not?</a:t>
            </a:r>
          </a:p>
          <a:p>
            <a:pPr marL="0" indent="0" algn="just">
              <a:buNone/>
            </a:pPr>
            <a:r>
              <a:rPr lang="en-PH" sz="2300" dirty="0"/>
              <a:t>Weighted or unweighted?</a:t>
            </a:r>
          </a:p>
          <a:p>
            <a:pPr marL="0" indent="0" algn="just">
              <a:buNone/>
            </a:pPr>
            <a:r>
              <a:rPr lang="en-PH" sz="2300" dirty="0"/>
              <a:t>Cyclic or acyclic?</a:t>
            </a:r>
          </a:p>
          <a:p>
            <a:pPr marL="0" indent="0" algn="just">
              <a:buNone/>
            </a:pPr>
            <a:r>
              <a:rPr lang="en-PH" sz="2300" dirty="0"/>
              <a:t>Null or not?</a:t>
            </a:r>
          </a:p>
          <a:p>
            <a:pPr marL="0" indent="0" algn="just">
              <a:buNone/>
            </a:pPr>
            <a:r>
              <a:rPr lang="en-PH" sz="2300" dirty="0"/>
              <a:t>What are the vertices?</a:t>
            </a:r>
          </a:p>
          <a:p>
            <a:pPr marL="0" indent="0" algn="just">
              <a:buNone/>
            </a:pPr>
            <a:r>
              <a:rPr lang="en-PH" sz="2300" dirty="0"/>
              <a:t>What are the edges?</a:t>
            </a:r>
          </a:p>
          <a:p>
            <a:pPr marL="0" indent="0" algn="just">
              <a:buNone/>
            </a:pPr>
            <a:r>
              <a:rPr lang="en-PH" sz="2300" dirty="0"/>
              <a:t>What’s the cardinality of the set containing all the vertices?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6AD56FBA-0162-47C0-9BA1-2B63625F8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366" y="1153199"/>
            <a:ext cx="4863433" cy="376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107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187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Give the characteristics of this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341"/>
            <a:ext cx="10515600" cy="45876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Directed or undirected?</a:t>
            </a:r>
          </a:p>
          <a:p>
            <a:pPr marL="0" indent="0" algn="just">
              <a:buNone/>
            </a:pPr>
            <a:r>
              <a:rPr lang="en-PH" dirty="0"/>
              <a:t>Simple or not?</a:t>
            </a:r>
          </a:p>
          <a:p>
            <a:pPr marL="0" indent="0" algn="just">
              <a:buNone/>
            </a:pPr>
            <a:r>
              <a:rPr lang="en-PH" dirty="0"/>
              <a:t>Bipartite or not?</a:t>
            </a:r>
          </a:p>
          <a:p>
            <a:pPr marL="0" indent="0" algn="just">
              <a:buNone/>
            </a:pPr>
            <a:r>
              <a:rPr lang="en-PH" dirty="0"/>
              <a:t>Weighted or unweighted?</a:t>
            </a:r>
          </a:p>
          <a:p>
            <a:pPr marL="0" indent="0" algn="just">
              <a:buNone/>
            </a:pPr>
            <a:r>
              <a:rPr lang="en-PH" dirty="0"/>
              <a:t>Cyclic or acyclic?</a:t>
            </a:r>
          </a:p>
          <a:p>
            <a:pPr marL="0" indent="0" algn="just">
              <a:buNone/>
            </a:pPr>
            <a:r>
              <a:rPr lang="en-PH" dirty="0"/>
              <a:t>Null or not?</a:t>
            </a:r>
          </a:p>
          <a:p>
            <a:pPr marL="0" indent="0" algn="just">
              <a:buNone/>
            </a:pPr>
            <a:r>
              <a:rPr lang="en-PH" dirty="0"/>
              <a:t>What are the vertices?</a:t>
            </a:r>
          </a:p>
          <a:p>
            <a:pPr marL="0" indent="0" algn="just">
              <a:buNone/>
            </a:pPr>
            <a:r>
              <a:rPr lang="en-PH" dirty="0"/>
              <a:t>What are the edges?</a:t>
            </a:r>
          </a:p>
          <a:p>
            <a:pPr marL="0" indent="0" algn="just">
              <a:buNone/>
            </a:pPr>
            <a:r>
              <a:rPr lang="en-PH" dirty="0"/>
              <a:t>What’s the cardinality of the set containing all the vertices?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B1E5DCEB-D6C8-4A3A-9D85-5137FD210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13"/>
          <a:stretch/>
        </p:blipFill>
        <p:spPr bwMode="auto">
          <a:xfrm>
            <a:off x="4948569" y="1720658"/>
            <a:ext cx="7078495" cy="283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80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Applications of graphs and graph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46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PH" dirty="0"/>
              <a:t>Social media and network analysis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dirty="0"/>
              <a:t>GIS and mapping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dirty="0"/>
              <a:t>Data mining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dirty="0"/>
              <a:t>Web design and development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dirty="0"/>
              <a:t>Hard sciences (physics, chemistry, and biology)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dirty="0"/>
              <a:t>Language studies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dirty="0"/>
              <a:t>Search engine optimization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dirty="0"/>
              <a:t>Flight reservations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dirty="0"/>
              <a:t>Electronic circuits</a:t>
            </a:r>
          </a:p>
          <a:p>
            <a:pPr marL="0" indent="0" algn="just">
              <a:buNone/>
            </a:pPr>
            <a:r>
              <a:rPr lang="en-PH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5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Graphs as a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12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Graphs are a powerful and versatile data structure that easily allow you to </a:t>
            </a:r>
            <a:r>
              <a:rPr lang="en-PH" b="1" dirty="0"/>
              <a:t>represent relationships </a:t>
            </a:r>
            <a:r>
              <a:rPr lang="en-PH" dirty="0"/>
              <a:t>between different types of data (nodes).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2745225"/>
            <a:ext cx="3924300" cy="3286125"/>
          </a:xfrm>
          <a:prstGeom prst="rect">
            <a:avLst/>
          </a:prstGeom>
        </p:spPr>
      </p:pic>
      <p:pic>
        <p:nvPicPr>
          <p:cNvPr id="1026" name="Picture 2" descr="Image result for network sc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08" y="2988111"/>
            <a:ext cx="3381375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49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0914" y="324129"/>
            <a:ext cx="10515600" cy="582859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Network architecture and operations</a:t>
            </a:r>
          </a:p>
        </p:txBody>
      </p:sp>
      <p:pic>
        <p:nvPicPr>
          <p:cNvPr id="2050" name="Picture 2" descr="Image result for network gra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579" y="1050302"/>
            <a:ext cx="6366742" cy="469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40283" y="6175717"/>
            <a:ext cx="4501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/>
              <a:t>https://neo4j.com/business-edge/managing-network-operations-with-graphs/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1887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441" y="415234"/>
            <a:ext cx="10515600" cy="8820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Character interaction in a story or series of events</a:t>
            </a:r>
          </a:p>
        </p:txBody>
      </p:sp>
      <p:pic>
        <p:nvPicPr>
          <p:cNvPr id="4098" name="Picture 2" descr="Image result for network gra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32" y="1297294"/>
            <a:ext cx="4754049" cy="463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40283" y="6175717"/>
            <a:ext cx="4501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https://mapr.com/blog/driving-insights-network-graphs//</a:t>
            </a:r>
          </a:p>
        </p:txBody>
      </p:sp>
    </p:spTree>
    <p:extLst>
      <p:ext uri="{BB962C8B-B14F-4D97-AF65-F5344CB8AC3E}">
        <p14:creationId xmlns:p14="http://schemas.microsoft.com/office/powerpoint/2010/main" val="726858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441" y="415234"/>
            <a:ext cx="10515600" cy="8820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Word nets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40283" y="6175717"/>
            <a:ext cx="4501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https://mapr.com/blog/driving-insights-network-graphs//</a:t>
            </a:r>
          </a:p>
        </p:txBody>
      </p:sp>
      <p:pic>
        <p:nvPicPr>
          <p:cNvPr id="1028" name="Picture 4" descr="Abhimanu Kumar's Web">
            <a:extLst>
              <a:ext uri="{FF2B5EF4-FFF2-40B4-BE49-F238E27FC236}">
                <a16:creationId xmlns:a16="http://schemas.microsoft.com/office/drawing/2014/main" id="{763ED611-5C2C-4FBB-A469-DF6E9307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249" y="273778"/>
            <a:ext cx="6661492" cy="586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89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441" y="415234"/>
            <a:ext cx="10515600" cy="8820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Relationships of database entities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40283" y="6175717"/>
            <a:ext cx="4501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https://neo4j.com/blog/social-networks-in-the-database-using-a-graph-database/</a:t>
            </a:r>
          </a:p>
        </p:txBody>
      </p:sp>
      <p:pic>
        <p:nvPicPr>
          <p:cNvPr id="5122" name="Picture 2" descr="Image result for network grap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151" y="1644175"/>
            <a:ext cx="6917387" cy="38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747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441" y="415234"/>
            <a:ext cx="10515600" cy="8820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Navigation systems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40283" y="6175717"/>
            <a:ext cx="4501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https://neo4j.com/blog/social-networks-in-the-database-using-a-graph-database/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37" y="1337702"/>
            <a:ext cx="3798790" cy="4440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1" y="1800005"/>
            <a:ext cx="50387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15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Representing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464"/>
            <a:ext cx="10515600" cy="4351338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PH" dirty="0"/>
              <a:t>Adjacency list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dirty="0"/>
              <a:t>Adjacency 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740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Adjacency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464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For a graph with |</a:t>
            </a:r>
            <a:r>
              <a:rPr lang="en-PH" i="1" dirty="0"/>
              <a:t>V</a:t>
            </a:r>
            <a:r>
              <a:rPr lang="en-PH" dirty="0"/>
              <a:t>| vertices, an adjacency matrix of |</a:t>
            </a:r>
            <a:r>
              <a:rPr lang="en-PH" i="1" dirty="0"/>
              <a:t>V</a:t>
            </a:r>
            <a:r>
              <a:rPr lang="en-PH" dirty="0"/>
              <a:t>| x |</a:t>
            </a:r>
            <a:r>
              <a:rPr lang="en-PH" i="1" dirty="0"/>
              <a:t>V</a:t>
            </a:r>
            <a:r>
              <a:rPr lang="en-PH" dirty="0"/>
              <a:t>| is a matrix of 0s and 1s, where the entry in row </a:t>
            </a:r>
            <a:r>
              <a:rPr lang="en-PH" i="1" dirty="0" err="1"/>
              <a:t>i</a:t>
            </a:r>
            <a:r>
              <a:rPr lang="en-PH" i="1" dirty="0"/>
              <a:t> </a:t>
            </a:r>
            <a:r>
              <a:rPr lang="en-PH" dirty="0"/>
              <a:t>and column </a:t>
            </a:r>
            <a:r>
              <a:rPr lang="en-PH" i="1" dirty="0"/>
              <a:t>j</a:t>
            </a:r>
            <a:r>
              <a:rPr lang="en-PH" dirty="0"/>
              <a:t> is 1 if and only if the edge is in the graph. </a:t>
            </a:r>
          </a:p>
          <a:p>
            <a:pPr marL="0" indent="0" algn="just">
              <a:buNone/>
            </a:pPr>
            <a:r>
              <a:rPr lang="en-PH" dirty="0"/>
              <a:t>If you want to indicate an edge weight, put it in the row </a:t>
            </a:r>
            <a:r>
              <a:rPr lang="en-PH" i="1" dirty="0" err="1"/>
              <a:t>i</a:t>
            </a:r>
            <a:r>
              <a:rPr lang="en-PH" dirty="0"/>
              <a:t>, column </a:t>
            </a:r>
            <a:r>
              <a:rPr lang="en-PH" i="1" dirty="0"/>
              <a:t>j</a:t>
            </a:r>
            <a:r>
              <a:rPr lang="en-PH" dirty="0"/>
              <a:t> entry, and reserve a special value (perhaps null) to indicate an absent edge.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1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Adjacency matrix (undirected graph)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8" name="Picture 2" descr="adjacency matrix undirected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32" y="1719238"/>
            <a:ext cx="4883229" cy="366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8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Adjacency matrix (undirected graph)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8194" name="Picture 2" descr="adjacency matrix undirected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347" y="2111430"/>
            <a:ext cx="5112500" cy="328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02466" y="2062984"/>
            <a:ext cx="46823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/>
              <a:t>It shows adjacency matrix of undirected graph is </a:t>
            </a:r>
            <a:r>
              <a:rPr lang="en-PH" sz="3200" b="1" dirty="0"/>
              <a:t>symmetric</a:t>
            </a:r>
            <a:r>
              <a:rPr lang="en-PH" sz="3200" dirty="0"/>
              <a:t>.</a:t>
            </a:r>
          </a:p>
          <a:p>
            <a:endParaRPr lang="en-PH" sz="3200" dirty="0"/>
          </a:p>
          <a:p>
            <a:r>
              <a:rPr lang="en-PH" sz="3200" dirty="0"/>
              <a:t>If there is an edge (2, 4), there is also an edge (4, 2).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881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Adjacency matrix (directed graph)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02466" y="2062984"/>
            <a:ext cx="46823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200" dirty="0"/>
              <a:t>If there is an edge (2, 4), there is also an edge (4, 2).</a:t>
            </a:r>
          </a:p>
          <a:p>
            <a:endParaRPr lang="en-PH" sz="3200" dirty="0"/>
          </a:p>
          <a:p>
            <a:r>
              <a:rPr lang="en-PH" sz="3200" dirty="0"/>
              <a:t>For a directed graph, the adjacency matrix </a:t>
            </a:r>
            <a:r>
              <a:rPr lang="en-PH" sz="3200" b="1" dirty="0"/>
              <a:t>need not be symmetric</a:t>
            </a:r>
            <a:r>
              <a:rPr lang="en-PH" sz="3200" dirty="0"/>
              <a:t>.</a:t>
            </a:r>
            <a:endParaRPr lang="en-US" sz="3200" dirty="0"/>
          </a:p>
        </p:txBody>
      </p:sp>
      <p:pic>
        <p:nvPicPr>
          <p:cNvPr id="10242" name="Picture 2" descr="adjacency matrix directed gra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754" y="2062984"/>
            <a:ext cx="4794798" cy="360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89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63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Graphs as a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686"/>
            <a:ext cx="10515600" cy="505030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A graph </a:t>
            </a:r>
            <a:r>
              <a:rPr lang="en-PH" b="1" dirty="0"/>
              <a:t>G = (V, E) </a:t>
            </a:r>
            <a:r>
              <a:rPr lang="en-PH" dirty="0"/>
              <a:t>is a pair of vertices (or nodes) </a:t>
            </a:r>
            <a:r>
              <a:rPr lang="en-PH" b="1" dirty="0"/>
              <a:t>V</a:t>
            </a:r>
            <a:r>
              <a:rPr lang="en-PH" dirty="0"/>
              <a:t> and a set of edges </a:t>
            </a:r>
            <a:r>
              <a:rPr lang="en-PH" b="1" dirty="0"/>
              <a:t>E</a:t>
            </a:r>
            <a:r>
              <a:rPr lang="en-PH" dirty="0"/>
              <a:t>, assumed finite i.e. |V| = n and |E| = m</a:t>
            </a:r>
          </a:p>
          <a:p>
            <a:pPr marL="0" indent="0" algn="just">
              <a:buNone/>
            </a:pPr>
            <a:endParaRPr lang="en-PH" dirty="0"/>
          </a:p>
          <a:p>
            <a:pPr marL="0" indent="0" algn="just">
              <a:buNone/>
            </a:pPr>
            <a:endParaRPr lang="en-PH" dirty="0"/>
          </a:p>
          <a:p>
            <a:pPr marL="0" indent="0" algn="just">
              <a:buNone/>
            </a:pPr>
            <a:endParaRPr lang="en-PH" dirty="0"/>
          </a:p>
          <a:p>
            <a:pPr marL="0" indent="0" algn="just">
              <a:buNone/>
            </a:pPr>
            <a:endParaRPr lang="en-PH" dirty="0"/>
          </a:p>
          <a:p>
            <a:pPr marL="0" indent="0" algn="just">
              <a:buNone/>
            </a:pPr>
            <a:endParaRPr lang="en-PH" dirty="0"/>
          </a:p>
          <a:p>
            <a:pPr marL="0" indent="0" algn="just">
              <a:buNone/>
            </a:pPr>
            <a:endParaRPr lang="en-PH" dirty="0"/>
          </a:p>
          <a:p>
            <a:pPr marL="0" indent="0" algn="just">
              <a:buNone/>
            </a:pPr>
            <a:r>
              <a:rPr lang="en-PH" dirty="0"/>
              <a:t>Here </a:t>
            </a:r>
            <a:r>
              <a:rPr lang="en-PH" b="1" dirty="0"/>
              <a:t>V(G) = {v</a:t>
            </a:r>
            <a:r>
              <a:rPr lang="en-PH" b="1" baseline="-25000" dirty="0"/>
              <a:t>1</a:t>
            </a:r>
            <a:r>
              <a:rPr lang="en-PH" b="1" dirty="0"/>
              <a:t>, v</a:t>
            </a:r>
            <a:r>
              <a:rPr lang="en-PH" b="1" baseline="-25000" dirty="0"/>
              <a:t>2</a:t>
            </a:r>
            <a:r>
              <a:rPr lang="en-PH" b="1" dirty="0"/>
              <a:t>, . . . , v</a:t>
            </a:r>
            <a:r>
              <a:rPr lang="en-PH" b="1" baseline="-25000" dirty="0"/>
              <a:t>5</a:t>
            </a:r>
            <a:r>
              <a:rPr lang="en-PH" b="1" dirty="0"/>
              <a:t>} </a:t>
            </a:r>
            <a:r>
              <a:rPr lang="en-PH" dirty="0"/>
              <a:t>and </a:t>
            </a:r>
            <a:r>
              <a:rPr lang="en-PH" b="1" dirty="0"/>
              <a:t>E(G) = {e</a:t>
            </a:r>
            <a:r>
              <a:rPr lang="en-PH" b="1" baseline="-25000" dirty="0"/>
              <a:t>1</a:t>
            </a:r>
            <a:r>
              <a:rPr lang="en-PH" b="1" dirty="0"/>
              <a:t>, e</a:t>
            </a:r>
            <a:r>
              <a:rPr lang="en-PH" b="1" baseline="-25000" dirty="0"/>
              <a:t>2</a:t>
            </a:r>
            <a:r>
              <a:rPr lang="en-PH" b="1" dirty="0"/>
              <a:t>, . . . , e</a:t>
            </a:r>
            <a:r>
              <a:rPr lang="en-PH" b="1" baseline="-25000" dirty="0"/>
              <a:t>6</a:t>
            </a:r>
            <a:r>
              <a:rPr lang="en-PH" b="1" dirty="0"/>
              <a:t>}</a:t>
            </a:r>
          </a:p>
          <a:p>
            <a:pPr marL="0" indent="0" algn="just">
              <a:buNone/>
            </a:pPr>
            <a:r>
              <a:rPr lang="en-PH" dirty="0"/>
              <a:t>An edge </a:t>
            </a:r>
            <a:r>
              <a:rPr lang="en-PH" dirty="0" err="1"/>
              <a:t>e</a:t>
            </a:r>
            <a:r>
              <a:rPr lang="en-PH" baseline="-25000" dirty="0" err="1"/>
              <a:t>k</a:t>
            </a:r>
            <a:r>
              <a:rPr lang="en-PH" dirty="0"/>
              <a:t> = (v</a:t>
            </a:r>
            <a:r>
              <a:rPr lang="en-PH" baseline="-25000" dirty="0"/>
              <a:t>i</a:t>
            </a:r>
            <a:r>
              <a:rPr lang="en-PH" dirty="0"/>
              <a:t>, </a:t>
            </a:r>
            <a:r>
              <a:rPr lang="en-PH" dirty="0" err="1"/>
              <a:t>v</a:t>
            </a:r>
            <a:r>
              <a:rPr lang="en-PH" baseline="-25000" dirty="0" err="1"/>
              <a:t>j</a:t>
            </a:r>
            <a:r>
              <a:rPr lang="en-PH" dirty="0"/>
              <a:t>) is incident with the vertices v</a:t>
            </a:r>
            <a:r>
              <a:rPr lang="en-PH" baseline="-25000" dirty="0"/>
              <a:t>i</a:t>
            </a:r>
            <a:r>
              <a:rPr lang="en-PH" dirty="0"/>
              <a:t> and </a:t>
            </a:r>
            <a:r>
              <a:rPr lang="en-PH" dirty="0" err="1"/>
              <a:t>v</a:t>
            </a:r>
            <a:r>
              <a:rPr lang="en-PH" baseline="-25000" dirty="0" err="1"/>
              <a:t>j</a:t>
            </a:r>
            <a:endParaRPr lang="en-PH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41" y="2110459"/>
            <a:ext cx="5551918" cy="27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04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Get the adjacency 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11268" name="Picture 4" descr="Image result for graph adjacency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19" b="36067"/>
          <a:stretch/>
        </p:blipFill>
        <p:spPr bwMode="auto">
          <a:xfrm>
            <a:off x="5954111" y="1903133"/>
            <a:ext cx="5176344" cy="402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graph adjacency matrix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0" r="56451" b="15168"/>
          <a:stretch/>
        </p:blipFill>
        <p:spPr bwMode="auto">
          <a:xfrm>
            <a:off x="1290419" y="1568362"/>
            <a:ext cx="4440347" cy="457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693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Get the graph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12290" name="Picture 2" descr="Image result for graph adjacency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2" t="11450" r="3488" b="17200"/>
          <a:stretch/>
        </p:blipFill>
        <p:spPr bwMode="auto">
          <a:xfrm>
            <a:off x="1443354" y="1576552"/>
            <a:ext cx="4589584" cy="436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graph adjacency matri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092" y="1480681"/>
            <a:ext cx="4439050" cy="445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66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Can be represented programmatically by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41" y="1690688"/>
            <a:ext cx="5287032" cy="42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8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Adjacency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464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An adjacency list is a </a:t>
            </a:r>
            <a:r>
              <a:rPr lang="en-PH" b="1" dirty="0"/>
              <a:t>collection of unordered lists </a:t>
            </a:r>
            <a:r>
              <a:rPr lang="en-PH" dirty="0"/>
              <a:t>used to represent a finite graph. Each list describes the set of neighbors of a vertex in the graph. </a:t>
            </a:r>
          </a:p>
          <a:p>
            <a:pPr marL="0" indent="0" algn="just">
              <a:buNone/>
            </a:pPr>
            <a:r>
              <a:rPr lang="en-PH" dirty="0"/>
              <a:t>For each vertex </a:t>
            </a:r>
            <a:r>
              <a:rPr lang="en-PH" i="1" dirty="0"/>
              <a:t>v</a:t>
            </a:r>
            <a:r>
              <a:rPr lang="en-PH" dirty="0"/>
              <a:t>, store an array of the vertices adjacent to it. We typically have an array of |</a:t>
            </a:r>
            <a:r>
              <a:rPr lang="en-PH" i="1" dirty="0"/>
              <a:t>V</a:t>
            </a:r>
            <a:r>
              <a:rPr lang="en-PH" dirty="0"/>
              <a:t>| adjacency lists, one adjacency list per vertex.</a:t>
            </a:r>
          </a:p>
          <a:p>
            <a:pPr marL="0" indent="0" algn="just">
              <a:buNone/>
            </a:pPr>
            <a:endParaRPr lang="en-PH" dirty="0"/>
          </a:p>
          <a:p>
            <a:pPr marL="0" indent="0" algn="just">
              <a:buNone/>
            </a:pPr>
            <a:r>
              <a:rPr lang="en-PH" dirty="0"/>
              <a:t>Note: Vertex numbers in an adjacency list are </a:t>
            </a:r>
            <a:r>
              <a:rPr lang="en-PH" b="1" dirty="0"/>
              <a:t>not required to appear in any particular order</a:t>
            </a:r>
            <a:r>
              <a:rPr lang="en-PH" dirty="0"/>
              <a:t>, though it is often convenient to list them in increasing order, as in this example.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313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Adjacency 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14338" name="Picture 2" descr="https://cdn.kastatic.org/ka-perseus-images/cc82379521bd84738e86d6cf9552738ca91384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74" y="1719238"/>
            <a:ext cx="3347545" cy="40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84197" y="1690688"/>
            <a:ext cx="5276469" cy="33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31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Adjacency 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1026" name="Picture 2" descr="Graph Represent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70" y="1719238"/>
            <a:ext cx="9194659" cy="283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500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236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Can be represented programmatically by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666" y="1403458"/>
            <a:ext cx="3225362" cy="486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06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5563"/>
            <a:ext cx="10765221" cy="49188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dirty="0"/>
              <a:t>1. Create two separate programs that will convert a user-input graph to:</a:t>
            </a:r>
          </a:p>
          <a:p>
            <a:pPr lvl="1"/>
            <a:r>
              <a:rPr lang="en-PH" sz="2800" dirty="0"/>
              <a:t>An adjacency matrix representation and</a:t>
            </a:r>
          </a:p>
          <a:p>
            <a:pPr lvl="1"/>
            <a:r>
              <a:rPr lang="en-PH" sz="2800" dirty="0"/>
              <a:t>An adjacency list representation</a:t>
            </a:r>
          </a:p>
          <a:p>
            <a:pPr marL="0" indent="0">
              <a:buNone/>
            </a:pPr>
            <a:r>
              <a:rPr lang="en-PH" dirty="0"/>
              <a:t>2. Create a program that will transpose a user-input directed graph. Display the original and transposed adjacency matrix as output.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Program requirements: Use OOP concepts, proper documentation of significant parts of the code, readable variables.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Submit to Teams with the following files: .java files, 1 screenshot of output per activity.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75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Graph Search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r>
              <a:rPr lang="en-US" sz="2600" dirty="0"/>
              <a:t>Graph search or traversal refers to the </a:t>
            </a:r>
            <a:r>
              <a:rPr lang="en-US" sz="2600" b="1" dirty="0"/>
              <a:t>process of visiting or checking each vertex </a:t>
            </a:r>
            <a:r>
              <a:rPr lang="en-US" sz="2600" dirty="0"/>
              <a:t>in a graph.</a:t>
            </a:r>
          </a:p>
          <a:p>
            <a:r>
              <a:rPr lang="en-US" sz="2600" dirty="0"/>
              <a:t>Many graph applications need to visit the vertices of a graph in some specific order based on the graph’s topology. This is known as a </a:t>
            </a:r>
            <a:r>
              <a:rPr lang="en-US" sz="2600" b="1" dirty="0"/>
              <a:t>graph traversal </a:t>
            </a:r>
            <a:r>
              <a:rPr lang="en-US" sz="2600" dirty="0"/>
              <a:t>and is similar in concept to a tree traversal.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71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Trees are also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1026" name="Picture 2" descr="DFS vs BFS (in detail)">
            <a:extLst>
              <a:ext uri="{FF2B5EF4-FFF2-40B4-BE49-F238E27FC236}">
                <a16:creationId xmlns:a16="http://schemas.microsoft.com/office/drawing/2014/main" id="{43D7B77B-0300-4903-8B04-1CFC12F62D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216" y="1442719"/>
            <a:ext cx="8297865" cy="431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01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Components of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126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There are two main parts of a graph: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dirty="0"/>
              <a:t>The </a:t>
            </a:r>
            <a:r>
              <a:rPr lang="en-PH" b="1" dirty="0"/>
              <a:t>vertices</a:t>
            </a:r>
            <a:r>
              <a:rPr lang="en-PH" dirty="0"/>
              <a:t> (nodes) where the data is stored i.e. the numbers in the image on the left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dirty="0"/>
              <a:t>The </a:t>
            </a:r>
            <a:r>
              <a:rPr lang="en-PH" b="1" dirty="0"/>
              <a:t>edges</a:t>
            </a:r>
            <a:r>
              <a:rPr lang="en-PH" dirty="0"/>
              <a:t> (connections) which connect the nodes i.e. the lines between the numbers in the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18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Breadth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Breadth-first search (BFS) is an algo­rithm for tra­vers­ing or search­ing tree or graph data struc­tures. It starts at the tree root and </a:t>
            </a:r>
            <a:r>
              <a:rPr lang="en-US" sz="2600" b="1" dirty="0"/>
              <a:t>explores the adjacent neigh­bor nodes first</a:t>
            </a:r>
            <a:r>
              <a:rPr lang="en-US" sz="2600" dirty="0"/>
              <a:t>, before mov­ing to the next level neigh­bors.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Approach: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Pick a node and enqueue all its adjacent nodes into a queue.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Dequeue a node from the queue, mark it as visited and enqueue all its adjacent nodes into a queue.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Repeat this process until the queue is empty or you meet a goal.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E04BF4-5ADC-4DC1-BFFE-39D62F7A06DC}"/>
                  </a:ext>
                </a:extLst>
              </p14:cNvPr>
              <p14:cNvContentPartPr/>
              <p14:nvPr/>
            </p14:nvContentPartPr>
            <p14:xfrm>
              <a:off x="3371760" y="2419200"/>
              <a:ext cx="7449120" cy="158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E04BF4-5ADC-4DC1-BFFE-39D62F7A06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2400" y="2409840"/>
                <a:ext cx="7467840" cy="16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1766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BFS Pseudocode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7AA094-9425-4070-8023-6CD3FE3EA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327EF-3297-4B7F-BCAD-4EEE8D0E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80" y="1528763"/>
            <a:ext cx="6405880" cy="45488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EA7B78-0DE8-44D3-BAE2-A835885BCFE6}"/>
                  </a:ext>
                </a:extLst>
              </p14:cNvPr>
              <p14:cNvContentPartPr/>
              <p14:nvPr/>
            </p14:nvContentPartPr>
            <p14:xfrm>
              <a:off x="3276720" y="654120"/>
              <a:ext cx="7861680" cy="4864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EA7B78-0DE8-44D3-BAE2-A835885BCF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7360" y="644760"/>
                <a:ext cx="7880400" cy="488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0216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Breadth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6146" name="Picture 2" descr="animation of BFS">
            <a:extLst>
              <a:ext uri="{FF2B5EF4-FFF2-40B4-BE49-F238E27FC236}">
                <a16:creationId xmlns:a16="http://schemas.microsoft.com/office/drawing/2014/main" id="{EBF5B3BE-2563-4A33-8215-556FAEE0B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14" y="2000250"/>
            <a:ext cx="8674179" cy="34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038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1" y="62670"/>
            <a:ext cx="10515600" cy="975277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Breadth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5122" name="Picture 2" descr="full steps for bfs">
            <a:extLst>
              <a:ext uri="{FF2B5EF4-FFF2-40B4-BE49-F238E27FC236}">
                <a16:creationId xmlns:a16="http://schemas.microsoft.com/office/drawing/2014/main" id="{8640D5DA-1FF8-41C7-9D36-779AFB2B5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19" y="1037947"/>
            <a:ext cx="10342880" cy="520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98195EF-9EDF-45A2-9093-D7308CF0AA1F}"/>
                  </a:ext>
                </a:extLst>
              </p14:cNvPr>
              <p14:cNvContentPartPr/>
              <p14:nvPr/>
            </p14:nvContentPartPr>
            <p14:xfrm>
              <a:off x="749160" y="901800"/>
              <a:ext cx="10541520" cy="4692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98195EF-9EDF-45A2-9093-D7308CF0AA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800" y="892440"/>
                <a:ext cx="10560240" cy="47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380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2C8B3-08EC-48C1-933A-DE75927FA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28" y="1071535"/>
            <a:ext cx="4883063" cy="4226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0EFDE-FF69-453D-88DF-7EC21D1C8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80" y="1202363"/>
            <a:ext cx="5060574" cy="40961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5F2582-A4E5-4E12-810D-642DBBF35B1E}"/>
                  </a:ext>
                </a:extLst>
              </p14:cNvPr>
              <p14:cNvContentPartPr/>
              <p14:nvPr/>
            </p14:nvContentPartPr>
            <p14:xfrm>
              <a:off x="2666880" y="406440"/>
              <a:ext cx="9106560" cy="3022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5F2582-A4E5-4E12-810D-642DBBF35B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7520" y="397080"/>
                <a:ext cx="9125280" cy="304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7628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83AC2-F63C-478C-9D9F-B7D11F905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47" y="1057592"/>
            <a:ext cx="5009833" cy="4205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967C28-3D34-4632-9870-A561E71A3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757" y="1057592"/>
            <a:ext cx="4969310" cy="42056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81B9C7-B212-4A1D-8313-CB7967F0049A}"/>
                  </a:ext>
                </a:extLst>
              </p14:cNvPr>
              <p14:cNvContentPartPr/>
              <p14:nvPr/>
            </p14:nvContentPartPr>
            <p14:xfrm>
              <a:off x="2362320" y="324000"/>
              <a:ext cx="9512640" cy="416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81B9C7-B212-4A1D-8313-CB7967F004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2960" y="314640"/>
                <a:ext cx="9531360" cy="41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797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3F45E-9C4F-4BC7-B24B-E53D7E3C1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68" y="976312"/>
            <a:ext cx="5081588" cy="4284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5EB140-0F25-4C97-9BFF-30D605A97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04" y="1125354"/>
            <a:ext cx="5081587" cy="41354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1D0A33-CD1A-4F43-A8ED-51FFC7AFBBAB}"/>
                  </a:ext>
                </a:extLst>
              </p14:cNvPr>
              <p14:cNvContentPartPr/>
              <p14:nvPr/>
            </p14:nvContentPartPr>
            <p14:xfrm>
              <a:off x="4896000" y="457200"/>
              <a:ext cx="7245720" cy="5480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1D0A33-CD1A-4F43-A8ED-51FFC7AFBB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6640" y="447840"/>
                <a:ext cx="7264440" cy="54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121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2A3CA-2A21-4523-997D-00D1C758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0" y="1266825"/>
            <a:ext cx="5017770" cy="4043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2E43B0-6D37-45F0-9A09-C0831C211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760" y="1266825"/>
            <a:ext cx="4902200" cy="40886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9D9A2A-99A7-45AC-9794-A2A2AD5A556A}"/>
                  </a:ext>
                </a:extLst>
              </p14:cNvPr>
              <p14:cNvContentPartPr/>
              <p14:nvPr/>
            </p14:nvContentPartPr>
            <p14:xfrm>
              <a:off x="1498680" y="2813040"/>
              <a:ext cx="4216680" cy="2781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9D9A2A-99A7-45AC-9794-A2A2AD5A55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9320" y="2803680"/>
                <a:ext cx="4235400" cy="28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606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0BD3C-A91A-4E08-BC33-5E07FA92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1426071"/>
            <a:ext cx="7219950" cy="47477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1CB04A-0A65-4142-98B6-5175C0B6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>
                <a:latin typeface="+mn-lt"/>
              </a:rPr>
              <a:t>Perform BFS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751DC-AF17-4E98-A475-E3E1871E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A4C6C17-FDB8-4FA1-8473-D1E75F2CCB4E}"/>
                  </a:ext>
                </a:extLst>
              </p14:cNvPr>
              <p14:cNvContentPartPr/>
              <p14:nvPr/>
            </p14:nvContentPartPr>
            <p14:xfrm>
              <a:off x="1378080" y="2120760"/>
              <a:ext cx="8217000" cy="4261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A4C6C17-FDB8-4FA1-8473-D1E75F2CCB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720" y="2111400"/>
                <a:ext cx="823572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66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1CB04A-0A65-4142-98B6-5175C0B6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>
                <a:latin typeface="+mn-lt"/>
              </a:rPr>
              <a:t>Perform BFS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7680A1-EDC1-4B65-B797-C946D2E52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760" y="1589088"/>
            <a:ext cx="5661660" cy="43749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07CCD8-3A15-41A5-9624-181F569F6E03}"/>
                  </a:ext>
                </a:extLst>
              </p14:cNvPr>
              <p14:cNvContentPartPr/>
              <p14:nvPr/>
            </p14:nvContentPartPr>
            <p14:xfrm>
              <a:off x="3511440" y="2158920"/>
              <a:ext cx="1315080" cy="1981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07CCD8-3A15-41A5-9624-181F569F6E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2080" y="2149560"/>
                <a:ext cx="1333800" cy="20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098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23" y="48429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Consider this graph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3667" y="4231228"/>
            <a:ext cx="11057207" cy="197863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PH" dirty="0"/>
              <a:t>We have </a:t>
            </a:r>
            <a:r>
              <a:rPr lang="en-PH" i="1" dirty="0"/>
              <a:t>V</a:t>
            </a:r>
            <a:r>
              <a:rPr lang="en-PH" dirty="0"/>
              <a:t> = {v</a:t>
            </a:r>
            <a:r>
              <a:rPr lang="en-PH" baseline="-25000" dirty="0"/>
              <a:t>1</a:t>
            </a:r>
            <a:r>
              <a:rPr lang="en-PH" dirty="0"/>
              <a:t>, . . . , v</a:t>
            </a:r>
            <a:r>
              <a:rPr lang="en-PH" baseline="-25000" dirty="0"/>
              <a:t>5</a:t>
            </a:r>
            <a:r>
              <a:rPr lang="en-PH" dirty="0"/>
              <a:t>} for the vertices and </a:t>
            </a:r>
            <a:r>
              <a:rPr lang="en-PH" i="1" dirty="0"/>
              <a:t>E</a:t>
            </a:r>
            <a:r>
              <a:rPr lang="en-PH" dirty="0"/>
              <a:t> = {(v</a:t>
            </a:r>
            <a:r>
              <a:rPr lang="en-PH" baseline="-25000" dirty="0"/>
              <a:t>1</a:t>
            </a:r>
            <a:r>
              <a:rPr lang="en-PH" dirty="0"/>
              <a:t>, v</a:t>
            </a:r>
            <a:r>
              <a:rPr lang="en-PH" baseline="-25000" dirty="0"/>
              <a:t>2</a:t>
            </a:r>
            <a:r>
              <a:rPr lang="en-PH" dirty="0"/>
              <a:t>), (v</a:t>
            </a:r>
            <a:r>
              <a:rPr lang="en-PH" baseline="-25000" dirty="0"/>
              <a:t>2</a:t>
            </a:r>
            <a:r>
              <a:rPr lang="en-PH" dirty="0"/>
              <a:t>, v</a:t>
            </a:r>
            <a:r>
              <a:rPr lang="en-PH" baseline="-25000" dirty="0"/>
              <a:t>5</a:t>
            </a:r>
            <a:r>
              <a:rPr lang="en-PH" dirty="0"/>
              <a:t>), (v</a:t>
            </a:r>
            <a:r>
              <a:rPr lang="en-PH" baseline="-25000" dirty="0"/>
              <a:t>5</a:t>
            </a:r>
            <a:r>
              <a:rPr lang="en-PH" dirty="0"/>
              <a:t>, v</a:t>
            </a:r>
            <a:r>
              <a:rPr lang="en-PH" baseline="-25000" dirty="0"/>
              <a:t>5</a:t>
            </a:r>
            <a:r>
              <a:rPr lang="en-PH" dirty="0"/>
              <a:t>), (v</a:t>
            </a:r>
            <a:r>
              <a:rPr lang="en-PH" baseline="-25000" dirty="0"/>
              <a:t>5</a:t>
            </a:r>
            <a:r>
              <a:rPr lang="en-PH" dirty="0"/>
              <a:t>, v</a:t>
            </a:r>
            <a:r>
              <a:rPr lang="en-PH" baseline="-25000" dirty="0"/>
              <a:t>4</a:t>
            </a:r>
            <a:r>
              <a:rPr lang="en-PH" dirty="0"/>
              <a:t>), (v</a:t>
            </a:r>
            <a:r>
              <a:rPr lang="en-PH" baseline="-25000" dirty="0"/>
              <a:t>5</a:t>
            </a:r>
            <a:r>
              <a:rPr lang="en-PH" dirty="0"/>
              <a:t>, v</a:t>
            </a:r>
            <a:r>
              <a:rPr lang="en-PH" baseline="-25000" dirty="0"/>
              <a:t>4</a:t>
            </a:r>
            <a:r>
              <a:rPr lang="en-PH" dirty="0"/>
              <a:t>)} for the edges or </a:t>
            </a:r>
            <a:r>
              <a:rPr lang="en-US" i="1" dirty="0"/>
              <a:t>E</a:t>
            </a:r>
            <a:r>
              <a:rPr lang="en-US" dirty="0"/>
              <a:t> = {e</a:t>
            </a:r>
            <a:r>
              <a:rPr lang="en-US" baseline="-25000" dirty="0"/>
              <a:t>1</a:t>
            </a:r>
            <a:r>
              <a:rPr lang="en-US" dirty="0"/>
              <a:t>, . . . , e</a:t>
            </a:r>
            <a:r>
              <a:rPr lang="en-US" baseline="-25000" dirty="0"/>
              <a:t>5</a:t>
            </a:r>
            <a:r>
              <a:rPr lang="en-US" dirty="0"/>
              <a:t>}</a:t>
            </a:r>
            <a:r>
              <a:rPr lang="en-PH" dirty="0"/>
              <a:t>.</a:t>
            </a:r>
            <a:endParaRPr lang="en-PH" b="1" dirty="0"/>
          </a:p>
          <a:p>
            <a:pPr marL="0" indent="0" algn="just">
              <a:buNone/>
            </a:pPr>
            <a:endParaRPr lang="en-PH" dirty="0"/>
          </a:p>
          <a:p>
            <a:pPr marL="0" indent="0" algn="just">
              <a:buNone/>
            </a:pPr>
            <a:r>
              <a:rPr lang="en-PH" dirty="0"/>
              <a:t>Note: Two edges like (v</a:t>
            </a:r>
            <a:r>
              <a:rPr lang="en-PH" baseline="-25000" dirty="0"/>
              <a:t>1</a:t>
            </a:r>
            <a:r>
              <a:rPr lang="en-PH" dirty="0"/>
              <a:t>, v</a:t>
            </a:r>
            <a:r>
              <a:rPr lang="en-PH" baseline="-25000" dirty="0"/>
              <a:t>2</a:t>
            </a:r>
            <a:r>
              <a:rPr lang="en-PH" dirty="0"/>
              <a:t>) and (v</a:t>
            </a:r>
            <a:r>
              <a:rPr lang="en-PH" baseline="-25000" dirty="0"/>
              <a:t>2</a:t>
            </a:r>
            <a:r>
              <a:rPr lang="en-PH" dirty="0"/>
              <a:t>, v</a:t>
            </a:r>
            <a:r>
              <a:rPr lang="en-PH" baseline="-25000" dirty="0"/>
              <a:t>1</a:t>
            </a:r>
            <a:r>
              <a:rPr lang="en-PH" dirty="0"/>
              <a:t>) are the same. In other words, the pair is </a:t>
            </a:r>
            <a:r>
              <a:rPr lang="en-PH" i="1" dirty="0"/>
              <a:t>not</a:t>
            </a:r>
            <a:r>
              <a:rPr lang="en-PH" dirty="0"/>
              <a:t> ordered in this case.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518" y="932285"/>
            <a:ext cx="4510255" cy="2985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722D68-3AF8-446D-941E-97B2AF745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75" y="1160965"/>
            <a:ext cx="5551918" cy="27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BFS Running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183D7-3E97-48DC-AF98-3FD347A5D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581" y="1442719"/>
                <a:ext cx="11014840" cy="4801683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If we represent the graph G by adjacency matrix then the running time of BFS algorithm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, where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is the number of nodes.</a:t>
                </a:r>
              </a:p>
              <a:p>
                <a:r>
                  <a:rPr lang="en-US" sz="2600" dirty="0"/>
                  <a:t>If we represent the graph G by link lists then the running time of BFS algorithm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, where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600" dirty="0"/>
                  <a:t> is the number of edges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is the number of nodes.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183D7-3E97-48DC-AF98-3FD347A5D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581" y="1442719"/>
                <a:ext cx="11014840" cy="4801683"/>
              </a:xfrm>
              <a:blipFill>
                <a:blip r:embed="rId3"/>
                <a:stretch>
                  <a:fillRect l="-886" t="-2033" r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4EA238-378A-4A4A-BE14-CA7428C03038}"/>
                  </a:ext>
                </a:extLst>
              </p14:cNvPr>
              <p14:cNvContentPartPr/>
              <p14:nvPr/>
            </p14:nvContentPartPr>
            <p14:xfrm>
              <a:off x="1276200" y="1746360"/>
              <a:ext cx="5963040" cy="1587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4EA238-378A-4A4A-BE14-CA7428C030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6840" y="1737000"/>
                <a:ext cx="5981760" cy="16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2566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Depth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Depth first search (DFS) is another graph traversal algorithm. This algorithm operates by finding a path between two vertices by </a:t>
            </a:r>
            <a:r>
              <a:rPr lang="en-US" sz="2400" b="1" dirty="0"/>
              <a:t>exploring each possible path </a:t>
            </a:r>
            <a:r>
              <a:rPr lang="en-US" sz="2400" dirty="0"/>
              <a:t>as far as possible before </a:t>
            </a:r>
            <a:r>
              <a:rPr lang="en-US" sz="2400" b="1" dirty="0"/>
              <a:t>backtracking</a:t>
            </a:r>
            <a:r>
              <a:rPr lang="en-US" sz="2400" dirty="0"/>
              <a:t>. Often implemented recursively.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Approach: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Pick a node and push all its adjacent nodes into a stack.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Pop a node from the stack and push all its adjacent nodes into a stack.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Repeat this process until the stack is empty or you meet a goal.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7797BE-2E6E-4250-8F5C-98AC35930F47}"/>
                  </a:ext>
                </a:extLst>
              </p14:cNvPr>
              <p14:cNvContentPartPr/>
              <p14:nvPr/>
            </p14:nvContentPartPr>
            <p14:xfrm>
              <a:off x="800280" y="2120760"/>
              <a:ext cx="10261800" cy="2985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7797BE-2E6E-4250-8F5C-98AC35930F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920" y="2111400"/>
                <a:ext cx="10280520" cy="300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3218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DFS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2CA88-6FEC-40C8-A8B4-CCDB3F43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117" y="1452879"/>
            <a:ext cx="6640529" cy="4261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AE15D3-0CEA-4D39-BD71-60851A24666E}"/>
                  </a:ext>
                </a:extLst>
              </p14:cNvPr>
              <p14:cNvContentPartPr/>
              <p14:nvPr/>
            </p14:nvContentPartPr>
            <p14:xfrm>
              <a:off x="3244680" y="1111320"/>
              <a:ext cx="7271280" cy="2978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AE15D3-0CEA-4D39-BD71-60851A2466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5320" y="1101960"/>
                <a:ext cx="7290000" cy="299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56127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1"/>
            <a:ext cx="10515600" cy="772160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Depth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4098" name="Picture 2" descr="full steps in dfs">
            <a:extLst>
              <a:ext uri="{FF2B5EF4-FFF2-40B4-BE49-F238E27FC236}">
                <a16:creationId xmlns:a16="http://schemas.microsoft.com/office/drawing/2014/main" id="{E8AE965B-3716-421A-8F21-F5690AA55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19" y="1193305"/>
            <a:ext cx="10769600" cy="469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3520BB-DC8F-4347-BDFB-051EBF009EC4}"/>
                  </a:ext>
                </a:extLst>
              </p14:cNvPr>
              <p14:cNvContentPartPr/>
              <p14:nvPr/>
            </p14:nvContentPartPr>
            <p14:xfrm>
              <a:off x="1289160" y="920880"/>
              <a:ext cx="10064880" cy="4978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3520BB-DC8F-4347-BDFB-051EBF009E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9800" y="911520"/>
                <a:ext cx="10083600" cy="49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080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Depth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050" name="Picture 2" descr="Depth First Search (DFS) in a Graph">
            <a:extLst>
              <a:ext uri="{FF2B5EF4-FFF2-40B4-BE49-F238E27FC236}">
                <a16:creationId xmlns:a16="http://schemas.microsoft.com/office/drawing/2014/main" id="{52A7BBA3-CEB0-42EB-A7AA-B39EEF8748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120" y="1906270"/>
            <a:ext cx="7665720" cy="319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E32FD6-AAF8-4F44-863D-96C36ACCA1E0}"/>
                  </a:ext>
                </a:extLst>
              </p14:cNvPr>
              <p14:cNvContentPartPr/>
              <p14:nvPr/>
            </p14:nvContentPartPr>
            <p14:xfrm>
              <a:off x="7048440" y="4254480"/>
              <a:ext cx="4680360" cy="138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E32FD6-AAF8-4F44-863D-96C36ACCA1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9080" y="4245120"/>
                <a:ext cx="4699080" cy="14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846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Depth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8" name="Picture 2" descr="Graphs - Depth-first search: cycle finding - Competitive Programming |  INGInious">
            <a:extLst>
              <a:ext uri="{FF2B5EF4-FFF2-40B4-BE49-F238E27FC236}">
                <a16:creationId xmlns:a16="http://schemas.microsoft.com/office/drawing/2014/main" id="{10CD70C0-8291-4EC5-88AA-B17CDF91F6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230" y="2093913"/>
            <a:ext cx="9226022" cy="33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1867F4-D934-494B-83FE-532C16F69E76}"/>
                  </a:ext>
                </a:extLst>
              </p14:cNvPr>
              <p14:cNvContentPartPr/>
              <p14:nvPr/>
            </p14:nvContentPartPr>
            <p14:xfrm>
              <a:off x="1847880" y="3930480"/>
              <a:ext cx="3340440" cy="387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1867F4-D934-494B-83FE-532C16F69E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8520" y="3921120"/>
                <a:ext cx="3359160" cy="4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321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Perform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7CBF9D-EE94-4A3C-B37E-43851125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504" y="1442719"/>
            <a:ext cx="5839142" cy="43252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D5898C-5F70-416E-8FB1-A85FF3D57A60}"/>
                  </a:ext>
                </a:extLst>
              </p14:cNvPr>
              <p14:cNvContentPartPr/>
              <p14:nvPr/>
            </p14:nvContentPartPr>
            <p14:xfrm>
              <a:off x="3193920" y="2025720"/>
              <a:ext cx="7379280" cy="427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D5898C-5F70-416E-8FB1-A85FF3D57A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4560" y="2016360"/>
                <a:ext cx="7398000" cy="42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5016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Perform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8E9FE-A869-4CE3-8052-148A085B4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998" y="1356964"/>
            <a:ext cx="6292130" cy="48167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97E633-2604-42C1-88A6-B2E74765C3B0}"/>
                  </a:ext>
                </a:extLst>
              </p14:cNvPr>
              <p14:cNvContentPartPr/>
              <p14:nvPr/>
            </p14:nvContentPartPr>
            <p14:xfrm>
              <a:off x="2870280" y="870120"/>
              <a:ext cx="7251840" cy="5302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97E633-2604-42C1-88A6-B2E74765C3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0920" y="860760"/>
                <a:ext cx="7270560" cy="53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964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DFS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183D7-3E97-48DC-AF98-3FD347A5D6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8580" y="1432559"/>
                <a:ext cx="11014840" cy="4801683"/>
              </a:xfrm>
            </p:spPr>
            <p:txBody>
              <a:bodyPr>
                <a:normAutofit/>
              </a:bodyPr>
              <a:lstStyle/>
              <a:p>
                <a:r>
                  <a:rPr lang="en-US" sz="2600" dirty="0"/>
                  <a:t>If we represent the graph G by adjacency matrix then the running time of DFS algorithm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,where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is the number of nodes.</a:t>
                </a:r>
              </a:p>
              <a:p>
                <a:r>
                  <a:rPr lang="en-US" sz="2600" dirty="0"/>
                  <a:t>If we represent the graph G by link lists then the running time of DFS algorithm is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, where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600" dirty="0"/>
                  <a:t> is the number of edges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600" dirty="0"/>
                  <a:t> is the number of nodes.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F183D7-3E97-48DC-AF98-3FD347A5D6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580" y="1432559"/>
                <a:ext cx="11014840" cy="4801683"/>
              </a:xfrm>
              <a:blipFill>
                <a:blip r:embed="rId3"/>
                <a:stretch>
                  <a:fillRect l="-886" t="-1904" r="-116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0F9432-F9ED-4637-9A79-B4A73401D6DF}"/>
                  </a:ext>
                </a:extLst>
              </p14:cNvPr>
              <p14:cNvContentPartPr/>
              <p14:nvPr/>
            </p14:nvContentPartPr>
            <p14:xfrm>
              <a:off x="1212840" y="1790640"/>
              <a:ext cx="5715360" cy="1333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0F9432-F9ED-4637-9A79-B4A73401D6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3480" y="1781280"/>
                <a:ext cx="5734080" cy="13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587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Solve using BFS and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0" y="143255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B3E0A2-6F59-4959-A26F-369BB1B9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712" y="1404009"/>
            <a:ext cx="53625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7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2800350"/>
            <a:ext cx="10515600" cy="3633446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PH" sz="2400" dirty="0"/>
              <a:t>The two vertices v</a:t>
            </a:r>
            <a:r>
              <a:rPr lang="en-PH" sz="2400" baseline="-25000" dirty="0"/>
              <a:t>1</a:t>
            </a:r>
            <a:r>
              <a:rPr lang="en-PH" sz="2400" dirty="0"/>
              <a:t> and v</a:t>
            </a:r>
            <a:r>
              <a:rPr lang="en-PH" sz="2400" baseline="-25000" dirty="0"/>
              <a:t>2</a:t>
            </a:r>
            <a:r>
              <a:rPr lang="en-PH" sz="2400" dirty="0"/>
              <a:t> are </a:t>
            </a:r>
            <a:r>
              <a:rPr lang="en-PH" sz="2400" b="1" dirty="0"/>
              <a:t>end vertices </a:t>
            </a:r>
            <a:r>
              <a:rPr lang="en-PH" sz="2400" dirty="0"/>
              <a:t>of the edge (v</a:t>
            </a:r>
            <a:r>
              <a:rPr lang="en-PH" sz="2400" baseline="-25000" dirty="0"/>
              <a:t>1</a:t>
            </a:r>
            <a:r>
              <a:rPr lang="en-PH" sz="2400" dirty="0"/>
              <a:t>, v</a:t>
            </a:r>
            <a:r>
              <a:rPr lang="en-PH" sz="2400" baseline="-25000" dirty="0"/>
              <a:t>2</a:t>
            </a:r>
            <a:r>
              <a:rPr lang="en-PH" sz="2400" dirty="0"/>
              <a:t>) or e</a:t>
            </a:r>
            <a:r>
              <a:rPr lang="en-PH" sz="2400" baseline="-25000" dirty="0"/>
              <a:t>1</a:t>
            </a:r>
            <a:r>
              <a:rPr lang="en-PH" sz="24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sz="2400" dirty="0"/>
              <a:t>Edges that have the same end vertices are </a:t>
            </a:r>
            <a:r>
              <a:rPr lang="en-PH" sz="2400" b="1" dirty="0"/>
              <a:t>parallel</a:t>
            </a:r>
            <a:r>
              <a:rPr lang="en-PH" sz="24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sz="2400" dirty="0"/>
              <a:t>An edge of the form (v, v) is a </a:t>
            </a:r>
            <a:r>
              <a:rPr lang="en-PH" sz="2400" b="1" dirty="0"/>
              <a:t>loop</a:t>
            </a:r>
            <a:r>
              <a:rPr lang="en-PH" sz="24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sz="2400" dirty="0"/>
              <a:t>A graph is </a:t>
            </a:r>
            <a:r>
              <a:rPr lang="en-PH" sz="2400" b="1" dirty="0"/>
              <a:t>simple</a:t>
            </a:r>
            <a:r>
              <a:rPr lang="en-PH" sz="2400" dirty="0"/>
              <a:t> if it has no parallel edges or loops.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sz="2400" dirty="0"/>
              <a:t>A graph with no edges (i.e. E is empty) is </a:t>
            </a:r>
            <a:r>
              <a:rPr lang="en-PH" sz="2400" b="1" dirty="0"/>
              <a:t>empty</a:t>
            </a:r>
            <a:r>
              <a:rPr lang="en-PH" sz="2400" dirty="0"/>
              <a:t>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sz="2400" dirty="0"/>
              <a:t>A graph with no vertices (i.e. V and E are empty) is a </a:t>
            </a:r>
            <a:r>
              <a:rPr lang="en-PH" sz="2400" b="1" dirty="0"/>
              <a:t>null graph</a:t>
            </a:r>
            <a:r>
              <a:rPr lang="en-PH" sz="2400" dirty="0"/>
              <a:t>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sz="2400" dirty="0"/>
              <a:t>A graph with only one vertex is </a:t>
            </a:r>
            <a:r>
              <a:rPr lang="en-PH" sz="2400" b="1" dirty="0"/>
              <a:t>trivial</a:t>
            </a:r>
            <a:r>
              <a:rPr lang="en-PH" sz="24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PH" sz="2400" dirty="0"/>
              <a:t>Edges are </a:t>
            </a:r>
            <a:r>
              <a:rPr lang="en-PH" sz="2400" b="1" dirty="0"/>
              <a:t>adjacent</a:t>
            </a:r>
            <a:r>
              <a:rPr lang="en-PH" sz="2400" dirty="0"/>
              <a:t> if they share a common end vertex.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A419C2-391F-4F4C-9792-944B1A7A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325" y="-185533"/>
            <a:ext cx="4510255" cy="298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91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0" y="1432559"/>
            <a:ext cx="11014840" cy="4801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712BE-CD00-4B47-8FC5-BB76A04B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216" y="1309052"/>
            <a:ext cx="3724275" cy="452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D0FF9-6773-4DF0-AAEF-E4FA6C45F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70" y="1404009"/>
            <a:ext cx="3848100" cy="4457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D3E0DC4-F58E-4048-94DA-FC9AFDF4FD22}"/>
                  </a:ext>
                </a:extLst>
              </p14:cNvPr>
              <p14:cNvContentPartPr/>
              <p14:nvPr/>
            </p14:nvContentPartPr>
            <p14:xfrm>
              <a:off x="1365120" y="2406600"/>
              <a:ext cx="8515800" cy="3835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D3E0DC4-F58E-4048-94DA-FC9AFDF4FD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5760" y="2397240"/>
                <a:ext cx="8534520" cy="38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754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0" y="1432559"/>
            <a:ext cx="11014840" cy="4801683"/>
          </a:xfrm>
        </p:spPr>
        <p:txBody>
          <a:bodyPr>
            <a:normAutofit/>
          </a:bodyPr>
          <a:lstStyle/>
          <a:p>
            <a:r>
              <a:rPr lang="en-US" sz="2600" dirty="0"/>
              <a:t>BFS uses queue, DFS uses stack.</a:t>
            </a:r>
          </a:p>
          <a:p>
            <a:r>
              <a:rPr lang="en-US" sz="2600" dirty="0"/>
              <a:t>DFS uses less memory than BFS, easier to reconstruct the path once found.</a:t>
            </a:r>
          </a:p>
          <a:p>
            <a:r>
              <a:rPr lang="en-US" sz="2600" dirty="0"/>
              <a:t>BFS can be used to find the shortest path. Not always in the case of DFS.</a:t>
            </a:r>
          </a:p>
          <a:p>
            <a:r>
              <a:rPr lang="en-US" sz="2600" dirty="0"/>
              <a:t>DFS is often used for identifying if the graph is (a)cyclic.</a:t>
            </a:r>
          </a:p>
          <a:p>
            <a:r>
              <a:rPr lang="en-US" sz="2600" dirty="0"/>
              <a:t>Traversal algorithms will be able to visit all nodes if disconnected.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24EBED-520A-4365-A333-7B11ADE9F298}"/>
                  </a:ext>
                </a:extLst>
              </p14:cNvPr>
              <p14:cNvContentPartPr/>
              <p14:nvPr/>
            </p14:nvContentPartPr>
            <p14:xfrm>
              <a:off x="501480" y="2413080"/>
              <a:ext cx="5347080" cy="327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24EBED-520A-4365-A333-7B11ADE9F2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120" y="2403720"/>
                <a:ext cx="5365800" cy="32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0403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Travelling Salesman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dirty="0"/>
              <a:t>Traveling salesman problem, an </a:t>
            </a:r>
            <a:r>
              <a:rPr lang="en-US" sz="2600" b="1" dirty="0"/>
              <a:t>optimization problem </a:t>
            </a:r>
            <a:r>
              <a:rPr lang="en-US" sz="2600" dirty="0"/>
              <a:t>in graph theory in which the nodes (cities) of a graph are connected by directed edges (routes), where the weight of an edge indicates the distance between two cities.</a:t>
            </a:r>
          </a:p>
          <a:p>
            <a:pPr marL="0" indent="0" algn="just">
              <a:buNone/>
            </a:pPr>
            <a:endParaRPr lang="en-US" sz="2600" dirty="0"/>
          </a:p>
          <a:p>
            <a:pPr marL="0" indent="0" algn="just">
              <a:buNone/>
            </a:pPr>
            <a:r>
              <a:rPr lang="en-US" sz="2600" dirty="0"/>
              <a:t>The problem is to </a:t>
            </a:r>
            <a:r>
              <a:rPr lang="en-US" sz="2600" b="1" dirty="0"/>
              <a:t>find a path that visits each city once, returns to the starting city, and minimizes the distance traveled</a:t>
            </a:r>
            <a:r>
              <a:rPr lang="en-US" sz="2600" dirty="0"/>
              <a:t>. The only known general solution algorithm that guarantees the shortest path requires a solution time that grows exponentially with the problem size (i.e., the number of cities). </a:t>
            </a:r>
          </a:p>
          <a:p>
            <a:pPr marL="0" indent="0" algn="just">
              <a:buNone/>
            </a:pPr>
            <a:endParaRPr lang="en-US" sz="2600" dirty="0"/>
          </a:p>
          <a:p>
            <a:pPr marL="0" indent="0" algn="just">
              <a:buNone/>
            </a:pPr>
            <a:r>
              <a:rPr lang="en-US" sz="2600" dirty="0"/>
              <a:t>This is an example of an </a:t>
            </a:r>
            <a:r>
              <a:rPr lang="en-US" sz="2600" b="1" dirty="0"/>
              <a:t>NP-complete problem </a:t>
            </a:r>
            <a:r>
              <a:rPr lang="en-US" sz="2600" dirty="0"/>
              <a:t>(from nonpolynomial), for which no known efficient (i.e., polynomial time) algorithm exists.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70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Travelling Salesman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dirty="0"/>
              <a:t>This is an example of an </a:t>
            </a:r>
            <a:r>
              <a:rPr lang="en-US" sz="2600" b="1" dirty="0"/>
              <a:t>NP-complete problem </a:t>
            </a:r>
            <a:r>
              <a:rPr lang="en-US" sz="2600" dirty="0"/>
              <a:t>(from nonpolynomial), for which no known efficient (i.e., polynomial time) algorithm exists.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1026" name="Picture 2" descr="Solution of travelling salesman problem applied to Wireless Sensor Networks  (WSN) through the MST and B&amp;B methods">
            <a:extLst>
              <a:ext uri="{FF2B5EF4-FFF2-40B4-BE49-F238E27FC236}">
                <a16:creationId xmlns:a16="http://schemas.microsoft.com/office/drawing/2014/main" id="{71F94CF2-CF2F-4A2C-A17A-5E64EE6D6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64" y="2597430"/>
            <a:ext cx="7445619" cy="327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0793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Travelling Salesman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83D7-3E97-48DC-AF98-3FD347A5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81" y="1442719"/>
            <a:ext cx="11014840" cy="48016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2050" name="Picture 2" descr="MathGifs: The Traveling Salesman">
            <a:extLst>
              <a:ext uri="{FF2B5EF4-FFF2-40B4-BE49-F238E27FC236}">
                <a16:creationId xmlns:a16="http://schemas.microsoft.com/office/drawing/2014/main" id="{EEB419A2-49D7-456D-B39A-89350BC68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0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820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latin typeface="Abadi" panose="020B0604020104020204" pitchFamily="34" charset="0"/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hlinkClick r:id="rId3"/>
              </a:rPr>
              <a:t>https://www.freecodecamp.org/news/a-gentle-introduction-to-data-structures-how-graphs-work-a223d9ef8837/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hlinkClick r:id="rId4"/>
              </a:rPr>
              <a:t>https://www.javatpoint.com/ds-graph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hlinkClick r:id="rId5"/>
              </a:rPr>
              <a:t>http://www.hamilton.ie/ollie/Downloads/Graph.pdf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hlinkClick r:id="rId6"/>
              </a:rPr>
              <a:t>http://math.tut.fi/~ruohonen/GT_English.pdf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hlinkClick r:id="rId7"/>
              </a:rPr>
              <a:t>https://www.tutorialride.com/data-structures/graphs-in-data-structure.htm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hlinkClick r:id="rId8"/>
              </a:rPr>
              <a:t>https://www.khanacademy.org/computing/computer-science/algorithms/graph-representation/a/representing-graphs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endParaRPr lang="en-PH" sz="2400" dirty="0">
              <a:latin typeface="Abadi" panose="020B0604020202020204"/>
            </a:endParaRPr>
          </a:p>
          <a:p>
            <a:pPr marL="457200" indent="-457200" algn="just">
              <a:buFont typeface="+mj-lt"/>
              <a:buAutoNum type="arabicPeriod"/>
            </a:pPr>
            <a:endParaRPr lang="en-PH" sz="2400" dirty="0">
              <a:latin typeface="Abadi" panose="020B0604020202020204"/>
            </a:endParaRPr>
          </a:p>
          <a:p>
            <a:pPr marL="457200" indent="-457200" algn="just">
              <a:buFont typeface="+mj-lt"/>
              <a:buAutoNum type="arabicPeriod"/>
            </a:pPr>
            <a:endParaRPr lang="en-PH" sz="2400" dirty="0">
              <a:latin typeface="Abadi" panose="020B0604020202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7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8550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300794"/>
            <a:ext cx="10515600" cy="4351338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 startAt="9"/>
            </a:pPr>
            <a:r>
              <a:rPr lang="en-PH" dirty="0"/>
              <a:t>The </a:t>
            </a:r>
            <a:r>
              <a:rPr lang="en-PH" b="1" dirty="0"/>
              <a:t>degree</a:t>
            </a:r>
            <a:r>
              <a:rPr lang="en-PH" dirty="0"/>
              <a:t> of the vertex </a:t>
            </a:r>
            <a:r>
              <a:rPr lang="en-PH" i="1" dirty="0"/>
              <a:t>v</a:t>
            </a:r>
            <a:r>
              <a:rPr lang="en-PH" dirty="0"/>
              <a:t>, written as </a:t>
            </a:r>
            <a:r>
              <a:rPr lang="en-PH" i="1" dirty="0"/>
              <a:t>d(v)</a:t>
            </a:r>
            <a:r>
              <a:rPr lang="en-PH" dirty="0"/>
              <a:t>, is the number of edges with </a:t>
            </a:r>
            <a:r>
              <a:rPr lang="en-PH" i="1" dirty="0"/>
              <a:t>v</a:t>
            </a:r>
            <a:r>
              <a:rPr lang="en-PH" dirty="0"/>
              <a:t> as an end vertex. By convention, we count a loop twice and parallel edges contribute separately. </a:t>
            </a:r>
          </a:p>
          <a:p>
            <a:pPr marL="514350" indent="-514350" algn="just">
              <a:buFont typeface="+mj-lt"/>
              <a:buAutoNum type="arabicPeriod" startAt="9"/>
            </a:pPr>
            <a:r>
              <a:rPr lang="en-PH" dirty="0"/>
              <a:t>An </a:t>
            </a:r>
            <a:r>
              <a:rPr lang="en-PH" b="1" dirty="0"/>
              <a:t>isolated vertex </a:t>
            </a:r>
            <a:r>
              <a:rPr lang="en-PH" dirty="0"/>
              <a:t>is a vertex whose degree is 0. </a:t>
            </a:r>
          </a:p>
          <a:p>
            <a:pPr marL="514350" indent="-514350" algn="just">
              <a:buFont typeface="+mj-lt"/>
              <a:buAutoNum type="arabicPeriod" startAt="9"/>
            </a:pPr>
            <a:r>
              <a:rPr lang="en-PH" dirty="0"/>
              <a:t>A </a:t>
            </a:r>
            <a:r>
              <a:rPr lang="en-PH" b="1" dirty="0"/>
              <a:t>path</a:t>
            </a:r>
            <a:r>
              <a:rPr lang="en-PH" dirty="0"/>
              <a:t> can be defined as the sequence of nodes that are followed in order to reach some terminal node v from the initial node u.</a:t>
            </a:r>
          </a:p>
          <a:p>
            <a:pPr marL="0" indent="0" algn="just">
              <a:buNone/>
            </a:pPr>
            <a:endParaRPr lang="en-P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77AA0-8554-445F-982F-C95FAD04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858" y="4035670"/>
            <a:ext cx="3622432" cy="23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40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15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28"/>
            <a:ext cx="10515600" cy="4937760"/>
          </a:xfrm>
        </p:spPr>
        <p:txBody>
          <a:bodyPr>
            <a:normAutofit lnSpcReduction="10000"/>
          </a:bodyPr>
          <a:lstStyle/>
          <a:p>
            <a:pPr marL="514350" indent="-514350" algn="just">
              <a:buAutoNum type="arabicPeriod"/>
            </a:pPr>
            <a:r>
              <a:rPr lang="en-PH" dirty="0"/>
              <a:t>v</a:t>
            </a:r>
            <a:r>
              <a:rPr lang="en-PH" baseline="-25000" dirty="0"/>
              <a:t>4</a:t>
            </a:r>
            <a:r>
              <a:rPr lang="en-PH" dirty="0"/>
              <a:t> and v</a:t>
            </a:r>
            <a:r>
              <a:rPr lang="en-PH" baseline="-25000" dirty="0"/>
              <a:t>5</a:t>
            </a:r>
            <a:r>
              <a:rPr lang="en-PH" dirty="0"/>
              <a:t> are end vertices of ____________________. </a:t>
            </a:r>
          </a:p>
          <a:p>
            <a:pPr marL="514350" indent="-514350" algn="just">
              <a:buAutoNum type="arabicPeriod"/>
            </a:pPr>
            <a:r>
              <a:rPr lang="en-PH" dirty="0"/>
              <a:t>e</a:t>
            </a:r>
            <a:r>
              <a:rPr lang="en-PH" baseline="-25000" dirty="0"/>
              <a:t>4</a:t>
            </a:r>
            <a:r>
              <a:rPr lang="en-PH" dirty="0"/>
              <a:t> and e</a:t>
            </a:r>
            <a:r>
              <a:rPr lang="en-PH" baseline="-25000" dirty="0"/>
              <a:t>5</a:t>
            </a:r>
            <a:r>
              <a:rPr lang="en-PH" dirty="0"/>
              <a:t> are __________. </a:t>
            </a:r>
          </a:p>
          <a:p>
            <a:pPr marL="514350" indent="-514350" algn="just">
              <a:buAutoNum type="arabicPeriod"/>
            </a:pPr>
            <a:r>
              <a:rPr lang="en-PH" dirty="0"/>
              <a:t>e</a:t>
            </a:r>
            <a:r>
              <a:rPr lang="en-PH" baseline="-25000" dirty="0"/>
              <a:t>3</a:t>
            </a:r>
            <a:r>
              <a:rPr lang="en-PH" dirty="0"/>
              <a:t> is a __________. </a:t>
            </a:r>
          </a:p>
          <a:p>
            <a:pPr marL="514350" indent="-514350" algn="just">
              <a:buAutoNum type="arabicPeriod"/>
            </a:pPr>
            <a:r>
              <a:rPr lang="en-PH" dirty="0"/>
              <a:t>Is the graph simple? </a:t>
            </a:r>
          </a:p>
          <a:p>
            <a:pPr marL="514350" indent="-514350" algn="just">
              <a:buAutoNum type="arabicPeriod"/>
            </a:pPr>
            <a:r>
              <a:rPr lang="en-PH" dirty="0"/>
              <a:t>e</a:t>
            </a:r>
            <a:r>
              <a:rPr lang="en-PH" baseline="-25000" dirty="0"/>
              <a:t>1</a:t>
            </a:r>
            <a:r>
              <a:rPr lang="en-PH" dirty="0"/>
              <a:t> and e</a:t>
            </a:r>
            <a:r>
              <a:rPr lang="en-PH" baseline="-25000" dirty="0"/>
              <a:t>2</a:t>
            </a:r>
            <a:r>
              <a:rPr lang="en-PH" dirty="0"/>
              <a:t> are ___________. </a:t>
            </a:r>
          </a:p>
          <a:p>
            <a:pPr marL="514350" indent="-514350" algn="just">
              <a:buAutoNum type="arabicPeriod"/>
            </a:pPr>
            <a:r>
              <a:rPr lang="en-PH" dirty="0"/>
              <a:t>v</a:t>
            </a:r>
            <a:r>
              <a:rPr lang="en-PH" baseline="-25000" dirty="0"/>
              <a:t>1</a:t>
            </a:r>
            <a:r>
              <a:rPr lang="en-PH" dirty="0"/>
              <a:t> and v</a:t>
            </a:r>
            <a:r>
              <a:rPr lang="en-PH" baseline="-25000" dirty="0"/>
              <a:t>2</a:t>
            </a:r>
            <a:r>
              <a:rPr lang="en-PH" dirty="0"/>
              <a:t> are ___________. </a:t>
            </a:r>
          </a:p>
          <a:p>
            <a:pPr marL="514350" indent="-514350" algn="just">
              <a:buAutoNum type="arabicPeriod"/>
            </a:pPr>
            <a:r>
              <a:rPr lang="en-PH" dirty="0"/>
              <a:t>The degree of v</a:t>
            </a:r>
            <a:r>
              <a:rPr lang="en-PH" baseline="-25000" dirty="0"/>
              <a:t>5</a:t>
            </a:r>
            <a:r>
              <a:rPr lang="en-PH" dirty="0"/>
              <a:t> is __________. </a:t>
            </a:r>
          </a:p>
          <a:p>
            <a:pPr marL="514350" indent="-514350" algn="just">
              <a:buAutoNum type="arabicPeriod"/>
            </a:pPr>
            <a:r>
              <a:rPr lang="en-PH" dirty="0"/>
              <a:t>The degree of v</a:t>
            </a:r>
            <a:r>
              <a:rPr lang="en-PH" baseline="-25000" dirty="0"/>
              <a:t>4</a:t>
            </a:r>
            <a:r>
              <a:rPr lang="en-PH" dirty="0"/>
              <a:t> is __________. </a:t>
            </a:r>
          </a:p>
          <a:p>
            <a:pPr marL="514350" indent="-514350" algn="just">
              <a:buAutoNum type="arabicPeriod"/>
            </a:pPr>
            <a:r>
              <a:rPr lang="en-PH" dirty="0"/>
              <a:t>The degree of v</a:t>
            </a:r>
            <a:r>
              <a:rPr lang="en-PH" baseline="-25000" dirty="0"/>
              <a:t>3</a:t>
            </a:r>
            <a:r>
              <a:rPr lang="en-PH" dirty="0"/>
              <a:t> is 0 so it is an _________ vertex. </a:t>
            </a:r>
          </a:p>
          <a:p>
            <a:pPr marL="514350" indent="-514350" algn="just">
              <a:buAutoNum type="arabicPeriod"/>
            </a:pPr>
            <a:r>
              <a:rPr lang="en-PH" dirty="0"/>
              <a:t>What are the possible paths from v</a:t>
            </a:r>
            <a:r>
              <a:rPr lang="en-PH" baseline="-25000" dirty="0"/>
              <a:t>1</a:t>
            </a:r>
            <a:r>
              <a:rPr lang="en-PH" dirty="0"/>
              <a:t> to v</a:t>
            </a:r>
            <a:r>
              <a:rPr lang="en-PH" baseline="-25000" dirty="0"/>
              <a:t>4</a:t>
            </a:r>
            <a:r>
              <a:rPr lang="en-PH" dirty="0"/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A24DB5F-2CEA-4BBE-AEAD-979D12D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815"/>
            <a:ext cx="10515600" cy="1325563"/>
          </a:xfrm>
        </p:spPr>
        <p:txBody>
          <a:bodyPr>
            <a:normAutofit/>
          </a:bodyPr>
          <a:lstStyle/>
          <a:p>
            <a:r>
              <a:rPr lang="en-PH" sz="4000" b="1" dirty="0">
                <a:latin typeface="+mn-lt"/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F742D-9860-4FFD-A9A9-AD7ED374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4228"/>
            <a:ext cx="10515600" cy="49377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PH" dirty="0"/>
              <a:t>Write down the edges and vertices of each graph in set representation.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D5B01-35FB-4F2A-A787-9C3EBDFC5F6C}"/>
              </a:ext>
            </a:extLst>
          </p:cNvPr>
          <p:cNvSpPr/>
          <p:nvPr/>
        </p:nvSpPr>
        <p:spPr>
          <a:xfrm>
            <a:off x="0" y="6462346"/>
            <a:ext cx="12192000" cy="3956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D34447-F7CE-48F6-AD8D-E7E1C18EEEBD}"/>
              </a:ext>
            </a:extLst>
          </p:cNvPr>
          <p:cNvSpPr txBox="1"/>
          <p:nvPr/>
        </p:nvSpPr>
        <p:spPr>
          <a:xfrm>
            <a:off x="0" y="6490896"/>
            <a:ext cx="362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badi" panose="020B0604020104020204" pitchFamily="34" charset="0"/>
                <a:cs typeface="Aharoni" panose="020B0604020202020204" pitchFamily="2" charset="-79"/>
              </a:rPr>
              <a:t>ALGORITHMS AND COMPLEXITY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ADD68-5F01-4BE9-847C-C8B7A6BD81A8}"/>
              </a:ext>
            </a:extLst>
          </p:cNvPr>
          <p:cNvSpPr txBox="1"/>
          <p:nvPr/>
        </p:nvSpPr>
        <p:spPr>
          <a:xfrm>
            <a:off x="9243646" y="6490896"/>
            <a:ext cx="2948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Course Code: ALGOCOM</a:t>
            </a:r>
            <a:endParaRPr lang="en-PH" sz="1600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pic>
        <p:nvPicPr>
          <p:cNvPr id="3074" name="Picture 2" descr="graph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16"/>
          <a:stretch/>
        </p:blipFill>
        <p:spPr bwMode="auto">
          <a:xfrm>
            <a:off x="1401048" y="2357014"/>
            <a:ext cx="8945486" cy="32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392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47152859C8014E97EC9B577D7A1330" ma:contentTypeVersion="12" ma:contentTypeDescription="Create a new document." ma:contentTypeScope="" ma:versionID="52d09823e0087feae297551e9dbda0a9">
  <xsd:schema xmlns:xsd="http://www.w3.org/2001/XMLSchema" xmlns:xs="http://www.w3.org/2001/XMLSchema" xmlns:p="http://schemas.microsoft.com/office/2006/metadata/properties" xmlns:ns2="d8f4194d-84ab-46b7-ab9a-ae336d6d7a46" targetNamespace="http://schemas.microsoft.com/office/2006/metadata/properties" ma:root="true" ma:fieldsID="9dcf8d2f8904ed4674c63cd7be38c229" ns2:_="">
    <xsd:import namespace="d8f4194d-84ab-46b7-ab9a-ae336d6d7a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f4194d-84ab-46b7-ab9a-ae336d6d7a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11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2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3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7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8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9.xml><?xml version="1.0" encoding="utf-8"?>
<Control xmlns="http://schemas.microsoft.com/VisualStudio/2011/storyboarding/control">
  <Id Name="8ace2fdb-12ac-4077-a484-31b1b60ebf69" Revision="1" Stencil="System.MyShapes" StencilVersion="1.0"/>
</Control>
</file>

<file path=customXml/itemProps1.xml><?xml version="1.0" encoding="utf-8"?>
<ds:datastoreItem xmlns:ds="http://schemas.openxmlformats.org/officeDocument/2006/customXml" ds:itemID="{917F8B10-A581-4B82-A218-EC36EDE19962}"/>
</file>

<file path=customXml/itemProps10.xml><?xml version="1.0" encoding="utf-8"?>
<ds:datastoreItem xmlns:ds="http://schemas.openxmlformats.org/officeDocument/2006/customXml" ds:itemID="{11BDA43E-947F-4629-A7CA-0F1298F3BE36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C4D067AF-DC92-4F11-82F5-13007749D8F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AEBBB30-5DD1-4E52-82DE-A02E4733D29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D4724DF-B3D7-4FCF-AA8F-856D3FC7F828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2536F37-530C-411C-8F18-B0A7B28F558C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C949E552-086B-4DA8-9E01-CA196F3C99BF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d8f4194d-84ab-46b7-ab9a-ae336d6d7a46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6.xml><?xml version="1.0" encoding="utf-8"?>
<ds:datastoreItem xmlns:ds="http://schemas.openxmlformats.org/officeDocument/2006/customXml" ds:itemID="{F79BED0A-E20E-4F16-91D3-BB18BCF17AE7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E432C16-7313-413A-AE06-D8B8B05337A0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C0AE690A-6DA2-4539-97E4-9CACEDAE07A0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DB215FA1-4FD3-42FD-A00D-2232EB3452B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3506</TotalTime>
  <Words>2821</Words>
  <Application>Microsoft Office PowerPoint</Application>
  <PresentationFormat>Widescreen</PresentationFormat>
  <Paragraphs>434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Abadi</vt:lpstr>
      <vt:lpstr>Arial</vt:lpstr>
      <vt:lpstr>Book Antiqua</vt:lpstr>
      <vt:lpstr>Calibri</vt:lpstr>
      <vt:lpstr>Calibri Light</vt:lpstr>
      <vt:lpstr>Cambria Math</vt:lpstr>
      <vt:lpstr>Office Theme</vt:lpstr>
      <vt:lpstr>Storyboard Layouts</vt:lpstr>
      <vt:lpstr>PowerPoint Presentation</vt:lpstr>
      <vt:lpstr>Graphs as a data structure</vt:lpstr>
      <vt:lpstr>Graphs as a data structure</vt:lpstr>
      <vt:lpstr>Components of a graph</vt:lpstr>
      <vt:lpstr>Consider this graph</vt:lpstr>
      <vt:lpstr>Terminologies</vt:lpstr>
      <vt:lpstr>Terminologies</vt:lpstr>
      <vt:lpstr>Activity</vt:lpstr>
      <vt:lpstr>Activity</vt:lpstr>
      <vt:lpstr>Types of a graph</vt:lpstr>
      <vt:lpstr>Undirected graph</vt:lpstr>
      <vt:lpstr>Directed graph (digraphs)</vt:lpstr>
      <vt:lpstr>Complete graph</vt:lpstr>
      <vt:lpstr>Bipartite graph (bigraphs)</vt:lpstr>
      <vt:lpstr>Weighted graph</vt:lpstr>
      <vt:lpstr>Cyclic and acyclic graphs</vt:lpstr>
      <vt:lpstr>Give the characteristics of this graph</vt:lpstr>
      <vt:lpstr>Give the characteristics of this graph</vt:lpstr>
      <vt:lpstr>Applications of graphs and graph theory</vt:lpstr>
      <vt:lpstr>Network architecture and operations</vt:lpstr>
      <vt:lpstr>Character interaction in a story or series of events</vt:lpstr>
      <vt:lpstr>Word nets </vt:lpstr>
      <vt:lpstr>Relationships of database entities</vt:lpstr>
      <vt:lpstr>Navigation systems</vt:lpstr>
      <vt:lpstr>Representing graphs</vt:lpstr>
      <vt:lpstr>Adjacency Matrix</vt:lpstr>
      <vt:lpstr>Adjacency matrix (undirected graph)</vt:lpstr>
      <vt:lpstr>Adjacency matrix (undirected graph)</vt:lpstr>
      <vt:lpstr>Adjacency matrix (directed graph)</vt:lpstr>
      <vt:lpstr>Get the adjacency matrix</vt:lpstr>
      <vt:lpstr>Get the graph</vt:lpstr>
      <vt:lpstr>Can be represented programmatically by</vt:lpstr>
      <vt:lpstr>Adjacency List</vt:lpstr>
      <vt:lpstr>Adjacency List</vt:lpstr>
      <vt:lpstr>Adjacency List</vt:lpstr>
      <vt:lpstr>Can be represented programmatically by</vt:lpstr>
      <vt:lpstr>Activity</vt:lpstr>
      <vt:lpstr>Graph Search Algorithms</vt:lpstr>
      <vt:lpstr>Trees are also graphs</vt:lpstr>
      <vt:lpstr>Breadth First Search</vt:lpstr>
      <vt:lpstr>BFS Pseudocode</vt:lpstr>
      <vt:lpstr>Breadth First Search</vt:lpstr>
      <vt:lpstr>Breadth First Search</vt:lpstr>
      <vt:lpstr>PowerPoint Presentation</vt:lpstr>
      <vt:lpstr>PowerPoint Presentation</vt:lpstr>
      <vt:lpstr>PowerPoint Presentation</vt:lpstr>
      <vt:lpstr>PowerPoint Presentation</vt:lpstr>
      <vt:lpstr>Perform BFS</vt:lpstr>
      <vt:lpstr>Perform BFS</vt:lpstr>
      <vt:lpstr>BFS Running Time</vt:lpstr>
      <vt:lpstr>Depth First Search</vt:lpstr>
      <vt:lpstr>DFS Pseudocode</vt:lpstr>
      <vt:lpstr>Depth First Search</vt:lpstr>
      <vt:lpstr>Depth First Search</vt:lpstr>
      <vt:lpstr>Depth First Search</vt:lpstr>
      <vt:lpstr>Perform DFS</vt:lpstr>
      <vt:lpstr>Perform DFS</vt:lpstr>
      <vt:lpstr>DFS Running Time</vt:lpstr>
      <vt:lpstr>Solve using BFS and DFS</vt:lpstr>
      <vt:lpstr>Solution</vt:lpstr>
      <vt:lpstr>Comparison</vt:lpstr>
      <vt:lpstr>Travelling Salesman problem</vt:lpstr>
      <vt:lpstr>Travelling Salesman problem</vt:lpstr>
      <vt:lpstr>Travelling Salesman problem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Imperial</dc:creator>
  <cp:lastModifiedBy>Susan S. Caluya</cp:lastModifiedBy>
  <cp:revision>174</cp:revision>
  <dcterms:created xsi:type="dcterms:W3CDTF">2018-06-03T15:07:43Z</dcterms:created>
  <dcterms:modified xsi:type="dcterms:W3CDTF">2023-04-24T00:40:28Z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0x010100E447152859C8014E97EC9B577D7A1330</vt:lpwstr>
  </property>
</Properties>
</file>